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4"/>
  </p:sldMasterIdLst>
  <p:sldIdLst>
    <p:sldId id="256" r:id="rId5"/>
    <p:sldId id="284" r:id="rId6"/>
    <p:sldId id="258" r:id="rId7"/>
    <p:sldId id="259" r:id="rId8"/>
    <p:sldId id="260" r:id="rId9"/>
    <p:sldId id="269" r:id="rId10"/>
    <p:sldId id="265" r:id="rId11"/>
    <p:sldId id="267" r:id="rId12"/>
    <p:sldId id="262" r:id="rId13"/>
    <p:sldId id="281" r:id="rId14"/>
    <p:sldId id="282" r:id="rId15"/>
    <p:sldId id="283" r:id="rId16"/>
    <p:sldId id="270" r:id="rId17"/>
    <p:sldId id="271" r:id="rId18"/>
    <p:sldId id="285" r:id="rId19"/>
    <p:sldId id="275" r:id="rId20"/>
    <p:sldId id="263" r:id="rId21"/>
    <p:sldId id="272" r:id="rId22"/>
    <p:sldId id="279" r:id="rId23"/>
    <p:sldId id="266" r:id="rId24"/>
    <p:sldId id="276" r:id="rId25"/>
    <p:sldId id="278" r:id="rId26"/>
    <p:sldId id="280"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7CB7E-2F7F-E26A-D159-B90339B2828A}" v="89" dt="2024-03-07T17:09:55.649"/>
    <p1510:client id="{8530BE3A-9E23-7C97-22B6-4A2E9B76D824}" v="26" dt="2024-03-08T23:00:05.152"/>
    <p1510:client id="{CECC1123-CD5B-EEEF-5A90-2AAA611A61E1}" v="153" dt="2024-03-08T22:59:22.897"/>
    <p1510:client id="{D3F4B555-9847-28D8-39E6-2E5E9F73D1F5}" v="111" dt="2024-03-08T22:15:21.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ra Anten" userId="S::taira.anten@ffca-calgary.com::83b6e63c-7dc0-4ea3-9f64-53b080c3eb5a" providerId="AD" clId="Web-{D3F4B555-9847-28D8-39E6-2E5E9F73D1F5}"/>
    <pc:docChg chg="addSld modSld sldOrd">
      <pc:chgData name="Taira Anten" userId="S::taira.anten@ffca-calgary.com::83b6e63c-7dc0-4ea3-9f64-53b080c3eb5a" providerId="AD" clId="Web-{D3F4B555-9847-28D8-39E6-2E5E9F73D1F5}" dt="2024-03-08T22:15:21.280" v="113"/>
      <pc:docMkLst>
        <pc:docMk/>
      </pc:docMkLst>
      <pc:sldChg chg="modSp new">
        <pc:chgData name="Taira Anten" userId="S::taira.anten@ffca-calgary.com::83b6e63c-7dc0-4ea3-9f64-53b080c3eb5a" providerId="AD" clId="Web-{D3F4B555-9847-28D8-39E6-2E5E9F73D1F5}" dt="2024-03-08T22:14:49.779" v="110" actId="20577"/>
        <pc:sldMkLst>
          <pc:docMk/>
          <pc:sldMk cId="2828436638" sldId="284"/>
        </pc:sldMkLst>
        <pc:spChg chg="mod">
          <ac:chgData name="Taira Anten" userId="S::taira.anten@ffca-calgary.com::83b6e63c-7dc0-4ea3-9f64-53b080c3eb5a" providerId="AD" clId="Web-{D3F4B555-9847-28D8-39E6-2E5E9F73D1F5}" dt="2024-03-08T22:14:36.045" v="107" actId="1076"/>
          <ac:spMkLst>
            <pc:docMk/>
            <pc:sldMk cId="2828436638" sldId="284"/>
            <ac:spMk id="2" creationId="{C5775E07-DA0F-5BCF-DB84-21F7F496940F}"/>
          </ac:spMkLst>
        </pc:spChg>
        <pc:spChg chg="mod">
          <ac:chgData name="Taira Anten" userId="S::taira.anten@ffca-calgary.com::83b6e63c-7dc0-4ea3-9f64-53b080c3eb5a" providerId="AD" clId="Web-{D3F4B555-9847-28D8-39E6-2E5E9F73D1F5}" dt="2024-03-08T22:14:49.779" v="110" actId="20577"/>
          <ac:spMkLst>
            <pc:docMk/>
            <pc:sldMk cId="2828436638" sldId="284"/>
            <ac:spMk id="3" creationId="{5C299892-9F0E-91F0-C099-D994E91F1DA4}"/>
          </ac:spMkLst>
        </pc:spChg>
      </pc:sldChg>
      <pc:sldChg chg="add ord replId">
        <pc:chgData name="Taira Anten" userId="S::taira.anten@ffca-calgary.com::83b6e63c-7dc0-4ea3-9f64-53b080c3eb5a" providerId="AD" clId="Web-{D3F4B555-9847-28D8-39E6-2E5E9F73D1F5}" dt="2024-03-08T22:15:21.280" v="113"/>
        <pc:sldMkLst>
          <pc:docMk/>
          <pc:sldMk cId="1289089009" sldId="285"/>
        </pc:sldMkLst>
      </pc:sldChg>
    </pc:docChg>
  </pc:docChgLst>
  <pc:docChgLst>
    <pc:chgData name="Jack Siu" userId="S::jack.siu@ffca-calgary.com::79badd56-6936-4823-b048-8694ae2ab861" providerId="AD" clId="Web-{8530BE3A-9E23-7C97-22B6-4A2E9B76D824}"/>
    <pc:docChg chg="modSld">
      <pc:chgData name="Jack Siu" userId="S::jack.siu@ffca-calgary.com::79badd56-6936-4823-b048-8694ae2ab861" providerId="AD" clId="Web-{8530BE3A-9E23-7C97-22B6-4A2E9B76D824}" dt="2024-03-08T23:00:04.684" v="15" actId="20577"/>
      <pc:docMkLst>
        <pc:docMk/>
      </pc:docMkLst>
      <pc:sldChg chg="modSp">
        <pc:chgData name="Jack Siu" userId="S::jack.siu@ffca-calgary.com::79badd56-6936-4823-b048-8694ae2ab861" providerId="AD" clId="Web-{8530BE3A-9E23-7C97-22B6-4A2E9B76D824}" dt="2024-03-08T22:56:57.400" v="14"/>
        <pc:sldMkLst>
          <pc:docMk/>
          <pc:sldMk cId="1896991643" sldId="259"/>
        </pc:sldMkLst>
        <pc:spChg chg="mod">
          <ac:chgData name="Jack Siu" userId="S::jack.siu@ffca-calgary.com::79badd56-6936-4823-b048-8694ae2ab861" providerId="AD" clId="Web-{8530BE3A-9E23-7C97-22B6-4A2E9B76D824}" dt="2024-03-08T22:56:57.400" v="14"/>
          <ac:spMkLst>
            <pc:docMk/>
            <pc:sldMk cId="1896991643" sldId="259"/>
            <ac:spMk id="4" creationId="{3DC1918D-A2C5-82B1-97BB-0EF46431BA7F}"/>
          </ac:spMkLst>
        </pc:spChg>
        <pc:spChg chg="mod">
          <ac:chgData name="Jack Siu" userId="S::jack.siu@ffca-calgary.com::79badd56-6936-4823-b048-8694ae2ab861" providerId="AD" clId="Web-{8530BE3A-9E23-7C97-22B6-4A2E9B76D824}" dt="2024-03-08T22:56:36.728" v="10" actId="1076"/>
          <ac:spMkLst>
            <pc:docMk/>
            <pc:sldMk cId="1896991643" sldId="259"/>
            <ac:spMk id="5" creationId="{5230633A-FEDF-4C96-B18B-BB59C41D8D7D}"/>
          </ac:spMkLst>
        </pc:spChg>
      </pc:sldChg>
      <pc:sldChg chg="modSp">
        <pc:chgData name="Jack Siu" userId="S::jack.siu@ffca-calgary.com::79badd56-6936-4823-b048-8694ae2ab861" providerId="AD" clId="Web-{8530BE3A-9E23-7C97-22B6-4A2E9B76D824}" dt="2024-03-08T23:00:04.684" v="15" actId="20577"/>
        <pc:sldMkLst>
          <pc:docMk/>
          <pc:sldMk cId="550237398" sldId="265"/>
        </pc:sldMkLst>
        <pc:spChg chg="mod">
          <ac:chgData name="Jack Siu" userId="S::jack.siu@ffca-calgary.com::79badd56-6936-4823-b048-8694ae2ab861" providerId="AD" clId="Web-{8530BE3A-9E23-7C97-22B6-4A2E9B76D824}" dt="2024-03-08T23:00:04.684" v="15" actId="20577"/>
          <ac:spMkLst>
            <pc:docMk/>
            <pc:sldMk cId="550237398" sldId="265"/>
            <ac:spMk id="7" creationId="{55221389-985E-0A60-467A-D4F1F7035839}"/>
          </ac:spMkLst>
        </pc:spChg>
      </pc:sldChg>
    </pc:docChg>
  </pc:docChgLst>
  <pc:docChgLst>
    <pc:chgData name="Brandie Sunley" userId="S::brandie.sunley@ffca-calgary.com::eaccc7be-a8d1-497f-bd35-a47adbd1565f" providerId="AD" clId="Web-{CECC1123-CD5B-EEEF-5A90-2AAA611A61E1}"/>
    <pc:docChg chg="modSld">
      <pc:chgData name="Brandie Sunley" userId="S::brandie.sunley@ffca-calgary.com::eaccc7be-a8d1-497f-bd35-a47adbd1565f" providerId="AD" clId="Web-{CECC1123-CD5B-EEEF-5A90-2AAA611A61E1}" dt="2024-03-08T22:59:22.069" v="144" actId="20577"/>
      <pc:docMkLst>
        <pc:docMk/>
      </pc:docMkLst>
      <pc:sldChg chg="modSp">
        <pc:chgData name="Brandie Sunley" userId="S::brandie.sunley@ffca-calgary.com::eaccc7be-a8d1-497f-bd35-a47adbd1565f" providerId="AD" clId="Web-{CECC1123-CD5B-EEEF-5A90-2AAA611A61E1}" dt="2024-03-08T22:54:16.267" v="97" actId="20577"/>
        <pc:sldMkLst>
          <pc:docMk/>
          <pc:sldMk cId="1366361992" sldId="258"/>
        </pc:sldMkLst>
        <pc:spChg chg="mod">
          <ac:chgData name="Brandie Sunley" userId="S::brandie.sunley@ffca-calgary.com::eaccc7be-a8d1-497f-bd35-a47adbd1565f" providerId="AD" clId="Web-{CECC1123-CD5B-EEEF-5A90-2AAA611A61E1}" dt="2024-03-08T22:54:16.267" v="97" actId="20577"/>
          <ac:spMkLst>
            <pc:docMk/>
            <pc:sldMk cId="1366361992" sldId="258"/>
            <ac:spMk id="3" creationId="{00000000-0000-0000-0000-000000000000}"/>
          </ac:spMkLst>
        </pc:spChg>
      </pc:sldChg>
      <pc:sldChg chg="modSp">
        <pc:chgData name="Brandie Sunley" userId="S::brandie.sunley@ffca-calgary.com::eaccc7be-a8d1-497f-bd35-a47adbd1565f" providerId="AD" clId="Web-{CECC1123-CD5B-EEEF-5A90-2AAA611A61E1}" dt="2024-03-08T22:55:53.894" v="116" actId="1076"/>
        <pc:sldMkLst>
          <pc:docMk/>
          <pc:sldMk cId="1896991643" sldId="259"/>
        </pc:sldMkLst>
        <pc:spChg chg="mod">
          <ac:chgData name="Brandie Sunley" userId="S::brandie.sunley@ffca-calgary.com::eaccc7be-a8d1-497f-bd35-a47adbd1565f" providerId="AD" clId="Web-{CECC1123-CD5B-EEEF-5A90-2AAA611A61E1}" dt="2024-03-08T22:55:08.049" v="106" actId="20577"/>
          <ac:spMkLst>
            <pc:docMk/>
            <pc:sldMk cId="1896991643" sldId="259"/>
            <ac:spMk id="3" creationId="{00000000-0000-0000-0000-000000000000}"/>
          </ac:spMkLst>
        </pc:spChg>
        <pc:spChg chg="mod">
          <ac:chgData name="Brandie Sunley" userId="S::brandie.sunley@ffca-calgary.com::eaccc7be-a8d1-497f-bd35-a47adbd1565f" providerId="AD" clId="Web-{CECC1123-CD5B-EEEF-5A90-2AAA611A61E1}" dt="2024-03-08T22:55:53.878" v="115" actId="1076"/>
          <ac:spMkLst>
            <pc:docMk/>
            <pc:sldMk cId="1896991643" sldId="259"/>
            <ac:spMk id="4" creationId="{3DC1918D-A2C5-82B1-97BB-0EF46431BA7F}"/>
          </ac:spMkLst>
        </pc:spChg>
        <pc:spChg chg="mod">
          <ac:chgData name="Brandie Sunley" userId="S::brandie.sunley@ffca-calgary.com::eaccc7be-a8d1-497f-bd35-a47adbd1565f" providerId="AD" clId="Web-{CECC1123-CD5B-EEEF-5A90-2AAA611A61E1}" dt="2024-03-08T22:55:53.894" v="116" actId="1076"/>
          <ac:spMkLst>
            <pc:docMk/>
            <pc:sldMk cId="1896991643" sldId="259"/>
            <ac:spMk id="5" creationId="{5230633A-FEDF-4C96-B18B-BB59C41D8D7D}"/>
          </ac:spMkLst>
        </pc:spChg>
      </pc:sldChg>
      <pc:sldChg chg="modSp">
        <pc:chgData name="Brandie Sunley" userId="S::brandie.sunley@ffca-calgary.com::eaccc7be-a8d1-497f-bd35-a47adbd1565f" providerId="AD" clId="Web-{CECC1123-CD5B-EEEF-5A90-2AAA611A61E1}" dt="2024-03-08T22:56:09.378" v="117" actId="20577"/>
        <pc:sldMkLst>
          <pc:docMk/>
          <pc:sldMk cId="1512013402" sldId="260"/>
        </pc:sldMkLst>
        <pc:spChg chg="mod">
          <ac:chgData name="Brandie Sunley" userId="S::brandie.sunley@ffca-calgary.com::eaccc7be-a8d1-497f-bd35-a47adbd1565f" providerId="AD" clId="Web-{CECC1123-CD5B-EEEF-5A90-2AAA611A61E1}" dt="2024-03-08T22:56:09.378" v="117" actId="20577"/>
          <ac:spMkLst>
            <pc:docMk/>
            <pc:sldMk cId="1512013402" sldId="260"/>
            <ac:spMk id="3" creationId="{00000000-0000-0000-0000-000000000000}"/>
          </ac:spMkLst>
        </pc:spChg>
      </pc:sldChg>
      <pc:sldChg chg="modSp">
        <pc:chgData name="Brandie Sunley" userId="S::brandie.sunley@ffca-calgary.com::eaccc7be-a8d1-497f-bd35-a47adbd1565f" providerId="AD" clId="Web-{CECC1123-CD5B-EEEF-5A90-2AAA611A61E1}" dt="2024-03-08T22:44:06.429" v="14" actId="20577"/>
        <pc:sldMkLst>
          <pc:docMk/>
          <pc:sldMk cId="950029717" sldId="262"/>
        </pc:sldMkLst>
        <pc:spChg chg="mod">
          <ac:chgData name="Brandie Sunley" userId="S::brandie.sunley@ffca-calgary.com::eaccc7be-a8d1-497f-bd35-a47adbd1565f" providerId="AD" clId="Web-{CECC1123-CD5B-EEEF-5A90-2AAA611A61E1}" dt="2024-03-08T22:43:42.006" v="9" actId="1076"/>
          <ac:spMkLst>
            <pc:docMk/>
            <pc:sldMk cId="950029717" sldId="262"/>
            <ac:spMk id="2" creationId="{00000000-0000-0000-0000-000000000000}"/>
          </ac:spMkLst>
        </pc:spChg>
        <pc:spChg chg="mod">
          <ac:chgData name="Brandie Sunley" userId="S::brandie.sunley@ffca-calgary.com::eaccc7be-a8d1-497f-bd35-a47adbd1565f" providerId="AD" clId="Web-{CECC1123-CD5B-EEEF-5A90-2AAA611A61E1}" dt="2024-03-08T22:44:06.429" v="14" actId="20577"/>
          <ac:spMkLst>
            <pc:docMk/>
            <pc:sldMk cId="950029717" sldId="262"/>
            <ac:spMk id="3" creationId="{00000000-0000-0000-0000-000000000000}"/>
          </ac:spMkLst>
        </pc:spChg>
      </pc:sldChg>
      <pc:sldChg chg="modSp">
        <pc:chgData name="Brandie Sunley" userId="S::brandie.sunley@ffca-calgary.com::eaccc7be-a8d1-497f-bd35-a47adbd1565f" providerId="AD" clId="Web-{CECC1123-CD5B-EEEF-5A90-2AAA611A61E1}" dt="2024-03-08T22:43:24.240" v="8" actId="20577"/>
        <pc:sldMkLst>
          <pc:docMk/>
          <pc:sldMk cId="550237398" sldId="265"/>
        </pc:sldMkLst>
        <pc:spChg chg="mod">
          <ac:chgData name="Brandie Sunley" userId="S::brandie.sunley@ffca-calgary.com::eaccc7be-a8d1-497f-bd35-a47adbd1565f" providerId="AD" clId="Web-{CECC1123-CD5B-EEEF-5A90-2AAA611A61E1}" dt="2024-03-08T22:43:24.240" v="8" actId="20577"/>
          <ac:spMkLst>
            <pc:docMk/>
            <pc:sldMk cId="550237398" sldId="265"/>
            <ac:spMk id="3" creationId="{00000000-0000-0000-0000-000000000000}"/>
          </ac:spMkLst>
        </pc:spChg>
      </pc:sldChg>
      <pc:sldChg chg="modSp">
        <pc:chgData name="Brandie Sunley" userId="S::brandie.sunley@ffca-calgary.com::eaccc7be-a8d1-497f-bd35-a47adbd1565f" providerId="AD" clId="Web-{CECC1123-CD5B-EEEF-5A90-2AAA611A61E1}" dt="2024-03-08T22:59:22.069" v="144" actId="20577"/>
        <pc:sldMkLst>
          <pc:docMk/>
          <pc:sldMk cId="1735912779" sldId="266"/>
        </pc:sldMkLst>
        <pc:spChg chg="mod">
          <ac:chgData name="Brandie Sunley" userId="S::brandie.sunley@ffca-calgary.com::eaccc7be-a8d1-497f-bd35-a47adbd1565f" providerId="AD" clId="Web-{CECC1123-CD5B-EEEF-5A90-2AAA611A61E1}" dt="2024-03-08T22:59:22.069" v="144" actId="20577"/>
          <ac:spMkLst>
            <pc:docMk/>
            <pc:sldMk cId="1735912779" sldId="266"/>
            <ac:spMk id="3" creationId="{00000000-0000-0000-0000-000000000000}"/>
          </ac:spMkLst>
        </pc:spChg>
      </pc:sldChg>
      <pc:sldChg chg="modSp">
        <pc:chgData name="Brandie Sunley" userId="S::brandie.sunley@ffca-calgary.com::eaccc7be-a8d1-497f-bd35-a47adbd1565f" providerId="AD" clId="Web-{CECC1123-CD5B-EEEF-5A90-2AAA611A61E1}" dt="2024-03-08T22:52:50.562" v="81" actId="20577"/>
        <pc:sldMkLst>
          <pc:docMk/>
          <pc:sldMk cId="1372737326" sldId="268"/>
        </pc:sldMkLst>
        <pc:spChg chg="mod">
          <ac:chgData name="Brandie Sunley" userId="S::brandie.sunley@ffca-calgary.com::eaccc7be-a8d1-497f-bd35-a47adbd1565f" providerId="AD" clId="Web-{CECC1123-CD5B-EEEF-5A90-2AAA611A61E1}" dt="2024-03-08T22:52:50.562" v="81" actId="20577"/>
          <ac:spMkLst>
            <pc:docMk/>
            <pc:sldMk cId="1372737326" sldId="268"/>
            <ac:spMk id="3" creationId="{00000000-0000-0000-0000-000000000000}"/>
          </ac:spMkLst>
        </pc:spChg>
      </pc:sldChg>
      <pc:sldChg chg="modSp">
        <pc:chgData name="Brandie Sunley" userId="S::brandie.sunley@ffca-calgary.com::eaccc7be-a8d1-497f-bd35-a47adbd1565f" providerId="AD" clId="Web-{CECC1123-CD5B-EEEF-5A90-2AAA611A61E1}" dt="2024-03-08T22:56:50.582" v="129" actId="20577"/>
        <pc:sldMkLst>
          <pc:docMk/>
          <pc:sldMk cId="91020254" sldId="269"/>
        </pc:sldMkLst>
        <pc:spChg chg="mod">
          <ac:chgData name="Brandie Sunley" userId="S::brandie.sunley@ffca-calgary.com::eaccc7be-a8d1-497f-bd35-a47adbd1565f" providerId="AD" clId="Web-{CECC1123-CD5B-EEEF-5A90-2AAA611A61E1}" dt="2024-03-08T22:56:29.707" v="118" actId="1076"/>
          <ac:spMkLst>
            <pc:docMk/>
            <pc:sldMk cId="91020254" sldId="269"/>
            <ac:spMk id="2" creationId="{00000000-0000-0000-0000-000000000000}"/>
          </ac:spMkLst>
        </pc:spChg>
        <pc:spChg chg="mod">
          <ac:chgData name="Brandie Sunley" userId="S::brandie.sunley@ffca-calgary.com::eaccc7be-a8d1-497f-bd35-a47adbd1565f" providerId="AD" clId="Web-{CECC1123-CD5B-EEEF-5A90-2AAA611A61E1}" dt="2024-03-08T22:56:50.582" v="129" actId="20577"/>
          <ac:spMkLst>
            <pc:docMk/>
            <pc:sldMk cId="91020254" sldId="269"/>
            <ac:spMk id="3" creationId="{00000000-0000-0000-0000-000000000000}"/>
          </ac:spMkLst>
        </pc:spChg>
      </pc:sldChg>
      <pc:sldChg chg="modSp">
        <pc:chgData name="Brandie Sunley" userId="S::brandie.sunley@ffca-calgary.com::eaccc7be-a8d1-497f-bd35-a47adbd1565f" providerId="AD" clId="Web-{CECC1123-CD5B-EEEF-5A90-2AAA611A61E1}" dt="2024-03-08T22:47:57.245" v="42" actId="14100"/>
        <pc:sldMkLst>
          <pc:docMk/>
          <pc:sldMk cId="1768676556" sldId="270"/>
        </pc:sldMkLst>
        <pc:spChg chg="mod">
          <ac:chgData name="Brandie Sunley" userId="S::brandie.sunley@ffca-calgary.com::eaccc7be-a8d1-497f-bd35-a47adbd1565f" providerId="AD" clId="Web-{CECC1123-CD5B-EEEF-5A90-2AAA611A61E1}" dt="2024-03-08T22:47:57.245" v="42" actId="14100"/>
          <ac:spMkLst>
            <pc:docMk/>
            <pc:sldMk cId="1768676556" sldId="270"/>
            <ac:spMk id="2" creationId="{DAD18C54-963E-61B0-674B-0A2BC2BEB165}"/>
          </ac:spMkLst>
        </pc:spChg>
      </pc:sldChg>
      <pc:sldChg chg="modSp">
        <pc:chgData name="Brandie Sunley" userId="S::brandie.sunley@ffca-calgary.com::eaccc7be-a8d1-497f-bd35-a47adbd1565f" providerId="AD" clId="Web-{CECC1123-CD5B-EEEF-5A90-2AAA611A61E1}" dt="2024-03-08T22:48:23.949" v="44" actId="14100"/>
        <pc:sldMkLst>
          <pc:docMk/>
          <pc:sldMk cId="2474736667" sldId="271"/>
        </pc:sldMkLst>
        <pc:spChg chg="mod">
          <ac:chgData name="Brandie Sunley" userId="S::brandie.sunley@ffca-calgary.com::eaccc7be-a8d1-497f-bd35-a47adbd1565f" providerId="AD" clId="Web-{CECC1123-CD5B-EEEF-5A90-2AAA611A61E1}" dt="2024-03-08T22:48:23.949" v="44" actId="14100"/>
          <ac:spMkLst>
            <pc:docMk/>
            <pc:sldMk cId="2474736667" sldId="271"/>
            <ac:spMk id="2" creationId="{00000000-0000-0000-0000-000000000000}"/>
          </ac:spMkLst>
        </pc:spChg>
      </pc:sldChg>
      <pc:sldChg chg="modSp">
        <pc:chgData name="Brandie Sunley" userId="S::brandie.sunley@ffca-calgary.com::eaccc7be-a8d1-497f-bd35-a47adbd1565f" providerId="AD" clId="Web-{CECC1123-CD5B-EEEF-5A90-2AAA611A61E1}" dt="2024-03-08T22:50:02.716" v="54" actId="14100"/>
        <pc:sldMkLst>
          <pc:docMk/>
          <pc:sldMk cId="1386439508" sldId="272"/>
        </pc:sldMkLst>
        <pc:spChg chg="mod">
          <ac:chgData name="Brandie Sunley" userId="S::brandie.sunley@ffca-calgary.com::eaccc7be-a8d1-497f-bd35-a47adbd1565f" providerId="AD" clId="Web-{CECC1123-CD5B-EEEF-5A90-2AAA611A61E1}" dt="2024-03-08T22:50:02.716" v="54" actId="14100"/>
          <ac:spMkLst>
            <pc:docMk/>
            <pc:sldMk cId="1386439508" sldId="272"/>
            <ac:spMk id="3" creationId="{CFB65208-250C-E374-7FA8-017487370A23}"/>
          </ac:spMkLst>
        </pc:spChg>
      </pc:sldChg>
      <pc:sldChg chg="delSp modSp">
        <pc:chgData name="Brandie Sunley" userId="S::brandie.sunley@ffca-calgary.com::eaccc7be-a8d1-497f-bd35-a47adbd1565f" providerId="AD" clId="Web-{CECC1123-CD5B-EEEF-5A90-2AAA611A61E1}" dt="2024-03-08T22:58:51.553" v="141" actId="14100"/>
        <pc:sldMkLst>
          <pc:docMk/>
          <pc:sldMk cId="3001400037" sldId="275"/>
        </pc:sldMkLst>
        <pc:spChg chg="mod">
          <ac:chgData name="Brandie Sunley" userId="S::brandie.sunley@ffca-calgary.com::eaccc7be-a8d1-497f-bd35-a47adbd1565f" providerId="AD" clId="Web-{CECC1123-CD5B-EEEF-5A90-2AAA611A61E1}" dt="2024-03-08T22:58:51.553" v="141" actId="14100"/>
          <ac:spMkLst>
            <pc:docMk/>
            <pc:sldMk cId="3001400037" sldId="275"/>
            <ac:spMk id="2" creationId="{CF20537E-BA33-97E3-B91A-0F9B914401D8}"/>
          </ac:spMkLst>
        </pc:spChg>
        <pc:spChg chg="del mod">
          <ac:chgData name="Brandie Sunley" userId="S::brandie.sunley@ffca-calgary.com::eaccc7be-a8d1-497f-bd35-a47adbd1565f" providerId="AD" clId="Web-{CECC1123-CD5B-EEEF-5A90-2AAA611A61E1}" dt="2024-03-08T22:58:42.428" v="139"/>
          <ac:spMkLst>
            <pc:docMk/>
            <pc:sldMk cId="3001400037" sldId="275"/>
            <ac:spMk id="86" creationId="{95C91AFE-D173-D3D2-E863-DA38D15FD711}"/>
          </ac:spMkLst>
        </pc:spChg>
      </pc:sldChg>
      <pc:sldChg chg="modSp">
        <pc:chgData name="Brandie Sunley" userId="S::brandie.sunley@ffca-calgary.com::eaccc7be-a8d1-497f-bd35-a47adbd1565f" providerId="AD" clId="Web-{CECC1123-CD5B-EEEF-5A90-2AAA611A61E1}" dt="2024-03-08T22:51:04.545" v="60" actId="20577"/>
        <pc:sldMkLst>
          <pc:docMk/>
          <pc:sldMk cId="159772783" sldId="276"/>
        </pc:sldMkLst>
        <pc:spChg chg="mod">
          <ac:chgData name="Brandie Sunley" userId="S::brandie.sunley@ffca-calgary.com::eaccc7be-a8d1-497f-bd35-a47adbd1565f" providerId="AD" clId="Web-{CECC1123-CD5B-EEEF-5A90-2AAA611A61E1}" dt="2024-03-08T22:50:38.935" v="56" actId="1076"/>
          <ac:spMkLst>
            <pc:docMk/>
            <pc:sldMk cId="159772783" sldId="276"/>
            <ac:spMk id="2" creationId="{B798BCC7-9DFB-8ACA-11AF-182637C9C6F7}"/>
          </ac:spMkLst>
        </pc:spChg>
        <pc:spChg chg="mod">
          <ac:chgData name="Brandie Sunley" userId="S::brandie.sunley@ffca-calgary.com::eaccc7be-a8d1-497f-bd35-a47adbd1565f" providerId="AD" clId="Web-{CECC1123-CD5B-EEEF-5A90-2AAA611A61E1}" dt="2024-03-08T22:50:52.467" v="58" actId="1076"/>
          <ac:spMkLst>
            <pc:docMk/>
            <pc:sldMk cId="159772783" sldId="276"/>
            <ac:spMk id="3" creationId="{F9811A48-4D50-FC8E-58CE-FC5C011E9C22}"/>
          </ac:spMkLst>
        </pc:spChg>
        <pc:spChg chg="mod">
          <ac:chgData name="Brandie Sunley" userId="S::brandie.sunley@ffca-calgary.com::eaccc7be-a8d1-497f-bd35-a47adbd1565f" providerId="AD" clId="Web-{CECC1123-CD5B-EEEF-5A90-2AAA611A61E1}" dt="2024-03-08T22:50:31.529" v="55" actId="14100"/>
          <ac:spMkLst>
            <pc:docMk/>
            <pc:sldMk cId="159772783" sldId="276"/>
            <ac:spMk id="4" creationId="{C7353644-6525-7EDE-F454-86FE2150EB2B}"/>
          </ac:spMkLst>
        </pc:spChg>
        <pc:spChg chg="mod">
          <ac:chgData name="Brandie Sunley" userId="S::brandie.sunley@ffca-calgary.com::eaccc7be-a8d1-497f-bd35-a47adbd1565f" providerId="AD" clId="Web-{CECC1123-CD5B-EEEF-5A90-2AAA611A61E1}" dt="2024-03-08T22:51:04.545" v="60" actId="20577"/>
          <ac:spMkLst>
            <pc:docMk/>
            <pc:sldMk cId="159772783" sldId="276"/>
            <ac:spMk id="5" creationId="{0DF26B46-6FB4-032F-8FF0-2F160BD59F11}"/>
          </ac:spMkLst>
        </pc:spChg>
      </pc:sldChg>
      <pc:sldChg chg="modSp">
        <pc:chgData name="Brandie Sunley" userId="S::brandie.sunley@ffca-calgary.com::eaccc7be-a8d1-497f-bd35-a47adbd1565f" providerId="AD" clId="Web-{CECC1123-CD5B-EEEF-5A90-2AAA611A61E1}" dt="2024-03-08T22:52:28.593" v="76" actId="14100"/>
        <pc:sldMkLst>
          <pc:docMk/>
          <pc:sldMk cId="3726242794" sldId="280"/>
        </pc:sldMkLst>
        <pc:spChg chg="mod">
          <ac:chgData name="Brandie Sunley" userId="S::brandie.sunley@ffca-calgary.com::eaccc7be-a8d1-497f-bd35-a47adbd1565f" providerId="AD" clId="Web-{CECC1123-CD5B-EEEF-5A90-2AAA611A61E1}" dt="2024-03-08T22:52:17.781" v="74" actId="20577"/>
          <ac:spMkLst>
            <pc:docMk/>
            <pc:sldMk cId="3726242794" sldId="280"/>
            <ac:spMk id="2" creationId="{B353E99F-E04B-6394-EC7E-F2F2D36CD048}"/>
          </ac:spMkLst>
        </pc:spChg>
        <pc:spChg chg="mod">
          <ac:chgData name="Brandie Sunley" userId="S::brandie.sunley@ffca-calgary.com::eaccc7be-a8d1-497f-bd35-a47adbd1565f" providerId="AD" clId="Web-{CECC1123-CD5B-EEEF-5A90-2AAA611A61E1}" dt="2024-03-08T22:52:28.593" v="76" actId="14100"/>
          <ac:spMkLst>
            <pc:docMk/>
            <pc:sldMk cId="3726242794" sldId="280"/>
            <ac:spMk id="4" creationId="{8731A545-777A-DF1A-5D02-6BFB90D6CA49}"/>
          </ac:spMkLst>
        </pc:spChg>
      </pc:sldChg>
      <pc:sldChg chg="modSp">
        <pc:chgData name="Brandie Sunley" userId="S::brandie.sunley@ffca-calgary.com::eaccc7be-a8d1-497f-bd35-a47adbd1565f" providerId="AD" clId="Web-{CECC1123-CD5B-EEEF-5A90-2AAA611A61E1}" dt="2024-03-08T22:57:51.161" v="132" actId="20577"/>
        <pc:sldMkLst>
          <pc:docMk/>
          <pc:sldMk cId="2129328256" sldId="281"/>
        </pc:sldMkLst>
        <pc:spChg chg="mod">
          <ac:chgData name="Brandie Sunley" userId="S::brandie.sunley@ffca-calgary.com::eaccc7be-a8d1-497f-bd35-a47adbd1565f" providerId="AD" clId="Web-{CECC1123-CD5B-EEEF-5A90-2AAA611A61E1}" dt="2024-03-08T22:44:19.726" v="15" actId="1076"/>
          <ac:spMkLst>
            <pc:docMk/>
            <pc:sldMk cId="2129328256" sldId="281"/>
            <ac:spMk id="2" creationId="{1FEB8783-BB2F-CF74-7A2D-4AC00D6DE0EE}"/>
          </ac:spMkLst>
        </pc:spChg>
        <pc:spChg chg="mod">
          <ac:chgData name="Brandie Sunley" userId="S::brandie.sunley@ffca-calgary.com::eaccc7be-a8d1-497f-bd35-a47adbd1565f" providerId="AD" clId="Web-{CECC1123-CD5B-EEEF-5A90-2AAA611A61E1}" dt="2024-03-08T22:57:51.161" v="132" actId="20577"/>
          <ac:spMkLst>
            <pc:docMk/>
            <pc:sldMk cId="2129328256" sldId="281"/>
            <ac:spMk id="3" creationId="{9E4E67ED-4149-BB3C-332C-711EF5EEE23F}"/>
          </ac:spMkLst>
        </pc:spChg>
      </pc:sldChg>
      <pc:sldChg chg="modSp">
        <pc:chgData name="Brandie Sunley" userId="S::brandie.sunley@ffca-calgary.com::eaccc7be-a8d1-497f-bd35-a47adbd1565f" providerId="AD" clId="Web-{CECC1123-CD5B-EEEF-5A90-2AAA611A61E1}" dt="2024-03-08T22:46:07.368" v="29" actId="20577"/>
        <pc:sldMkLst>
          <pc:docMk/>
          <pc:sldMk cId="1983570715" sldId="282"/>
        </pc:sldMkLst>
        <pc:spChg chg="mod">
          <ac:chgData name="Brandie Sunley" userId="S::brandie.sunley@ffca-calgary.com::eaccc7be-a8d1-497f-bd35-a47adbd1565f" providerId="AD" clId="Web-{CECC1123-CD5B-EEEF-5A90-2AAA611A61E1}" dt="2024-03-08T22:45:42.961" v="23" actId="20577"/>
          <ac:spMkLst>
            <pc:docMk/>
            <pc:sldMk cId="1983570715" sldId="282"/>
            <ac:spMk id="2" creationId="{D8D59B21-99B2-3148-CBFD-0B341D9018FC}"/>
          </ac:spMkLst>
        </pc:spChg>
        <pc:spChg chg="mod">
          <ac:chgData name="Brandie Sunley" userId="S::brandie.sunley@ffca-calgary.com::eaccc7be-a8d1-497f-bd35-a47adbd1565f" providerId="AD" clId="Web-{CECC1123-CD5B-EEEF-5A90-2AAA611A61E1}" dt="2024-03-08T22:46:07.368" v="29" actId="20577"/>
          <ac:spMkLst>
            <pc:docMk/>
            <pc:sldMk cId="1983570715" sldId="282"/>
            <ac:spMk id="3" creationId="{E424E95C-1994-C995-50DB-664870BBF12C}"/>
          </ac:spMkLst>
        </pc:spChg>
      </pc:sldChg>
      <pc:sldChg chg="modSp">
        <pc:chgData name="Brandie Sunley" userId="S::brandie.sunley@ffca-calgary.com::eaccc7be-a8d1-497f-bd35-a47adbd1565f" providerId="AD" clId="Web-{CECC1123-CD5B-EEEF-5A90-2AAA611A61E1}" dt="2024-03-08T22:47:01.072" v="34" actId="20577"/>
        <pc:sldMkLst>
          <pc:docMk/>
          <pc:sldMk cId="1928783314" sldId="283"/>
        </pc:sldMkLst>
        <pc:spChg chg="mod">
          <ac:chgData name="Brandie Sunley" userId="S::brandie.sunley@ffca-calgary.com::eaccc7be-a8d1-497f-bd35-a47adbd1565f" providerId="AD" clId="Web-{CECC1123-CD5B-EEEF-5A90-2AAA611A61E1}" dt="2024-03-08T22:46:29.087" v="30" actId="1076"/>
          <ac:spMkLst>
            <pc:docMk/>
            <pc:sldMk cId="1928783314" sldId="283"/>
            <ac:spMk id="2" creationId="{4313F919-A891-5D63-ED70-117D09E099E8}"/>
          </ac:spMkLst>
        </pc:spChg>
        <pc:spChg chg="mod">
          <ac:chgData name="Brandie Sunley" userId="S::brandie.sunley@ffca-calgary.com::eaccc7be-a8d1-497f-bd35-a47adbd1565f" providerId="AD" clId="Web-{CECC1123-CD5B-EEEF-5A90-2AAA611A61E1}" dt="2024-03-08T22:47:01.072" v="34" actId="20577"/>
          <ac:spMkLst>
            <pc:docMk/>
            <pc:sldMk cId="1928783314" sldId="283"/>
            <ac:spMk id="3" creationId="{2D851078-F4D1-D6C9-E121-4C9884382376}"/>
          </ac:spMkLst>
        </pc:spChg>
      </pc:sldChg>
      <pc:sldChg chg="modSp">
        <pc:chgData name="Brandie Sunley" userId="S::brandie.sunley@ffca-calgary.com::eaccc7be-a8d1-497f-bd35-a47adbd1565f" providerId="AD" clId="Web-{CECC1123-CD5B-EEEF-5A90-2AAA611A61E1}" dt="2024-03-08T22:53:44.251" v="92" actId="20577"/>
        <pc:sldMkLst>
          <pc:docMk/>
          <pc:sldMk cId="2828436638" sldId="284"/>
        </pc:sldMkLst>
        <pc:spChg chg="mod">
          <ac:chgData name="Brandie Sunley" userId="S::brandie.sunley@ffca-calgary.com::eaccc7be-a8d1-497f-bd35-a47adbd1565f" providerId="AD" clId="Web-{CECC1123-CD5B-EEEF-5A90-2AAA611A61E1}" dt="2024-03-08T22:53:17.860" v="83" actId="1076"/>
          <ac:spMkLst>
            <pc:docMk/>
            <pc:sldMk cId="2828436638" sldId="284"/>
            <ac:spMk id="2" creationId="{C5775E07-DA0F-5BCF-DB84-21F7F496940F}"/>
          </ac:spMkLst>
        </pc:spChg>
        <pc:spChg chg="mod">
          <ac:chgData name="Brandie Sunley" userId="S::brandie.sunley@ffca-calgary.com::eaccc7be-a8d1-497f-bd35-a47adbd1565f" providerId="AD" clId="Web-{CECC1123-CD5B-EEEF-5A90-2AAA611A61E1}" dt="2024-03-08T22:53:44.251" v="92" actId="20577"/>
          <ac:spMkLst>
            <pc:docMk/>
            <pc:sldMk cId="2828436638" sldId="284"/>
            <ac:spMk id="3" creationId="{5C299892-9F0E-91F0-C099-D994E91F1DA4}"/>
          </ac:spMkLst>
        </pc:spChg>
      </pc:sldChg>
      <pc:sldChg chg="modSp">
        <pc:chgData name="Brandie Sunley" userId="S::brandie.sunley@ffca-calgary.com::eaccc7be-a8d1-497f-bd35-a47adbd1565f" providerId="AD" clId="Web-{CECC1123-CD5B-EEEF-5A90-2AAA611A61E1}" dt="2024-03-08T22:58:25.959" v="136" actId="20577"/>
        <pc:sldMkLst>
          <pc:docMk/>
          <pc:sldMk cId="1289089009" sldId="285"/>
        </pc:sldMkLst>
        <pc:spChg chg="mod">
          <ac:chgData name="Brandie Sunley" userId="S::brandie.sunley@ffca-calgary.com::eaccc7be-a8d1-497f-bd35-a47adbd1565f" providerId="AD" clId="Web-{CECC1123-CD5B-EEEF-5A90-2AAA611A61E1}" dt="2024-03-08T22:58:16.990" v="133" actId="14100"/>
          <ac:spMkLst>
            <pc:docMk/>
            <pc:sldMk cId="1289089009" sldId="285"/>
            <ac:spMk id="2" creationId="{C5775E07-DA0F-5BCF-DB84-21F7F496940F}"/>
          </ac:spMkLst>
        </pc:spChg>
        <pc:spChg chg="mod">
          <ac:chgData name="Brandie Sunley" userId="S::brandie.sunley@ffca-calgary.com::eaccc7be-a8d1-497f-bd35-a47adbd1565f" providerId="AD" clId="Web-{CECC1123-CD5B-EEEF-5A90-2AAA611A61E1}" dt="2024-03-08T22:58:25.959" v="136" actId="20577"/>
          <ac:spMkLst>
            <pc:docMk/>
            <pc:sldMk cId="1289089009" sldId="285"/>
            <ac:spMk id="3" creationId="{5C299892-9F0E-91F0-C099-D994E91F1DA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E3910-6009-4746-831E-7AE5DB636B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EC2A65-AB14-4DEA-85BB-8A4C111AD15A}">
      <dgm:prSet/>
      <dgm:spPr/>
      <dgm:t>
        <a:bodyPr/>
        <a:lstStyle/>
        <a:p>
          <a:pPr>
            <a:lnSpc>
              <a:spcPct val="100000"/>
            </a:lnSpc>
          </a:pPr>
          <a:r>
            <a:rPr lang="en-US"/>
            <a:t>Stay informed! Be familiar with the High School Planning Guide!</a:t>
          </a:r>
        </a:p>
      </dgm:t>
    </dgm:pt>
    <dgm:pt modelId="{5B14DBC1-8680-476D-983F-7A4529C32A20}" type="parTrans" cxnId="{A68AB65C-A044-400C-A9A3-4C76D85B11C3}">
      <dgm:prSet/>
      <dgm:spPr/>
      <dgm:t>
        <a:bodyPr/>
        <a:lstStyle/>
        <a:p>
          <a:endParaRPr lang="en-US"/>
        </a:p>
      </dgm:t>
    </dgm:pt>
    <dgm:pt modelId="{56C1F1CE-DC58-4DA2-AF73-FF083C07C2B5}" type="sibTrans" cxnId="{A68AB65C-A044-400C-A9A3-4C76D85B11C3}">
      <dgm:prSet/>
      <dgm:spPr/>
      <dgm:t>
        <a:bodyPr/>
        <a:lstStyle/>
        <a:p>
          <a:endParaRPr lang="en-US"/>
        </a:p>
      </dgm:t>
    </dgm:pt>
    <dgm:pt modelId="{16757BAA-035D-436B-93B0-9AF0160F8CE1}">
      <dgm:prSet/>
      <dgm:spPr/>
      <dgm:t>
        <a:bodyPr/>
        <a:lstStyle/>
        <a:p>
          <a:pPr>
            <a:lnSpc>
              <a:spcPct val="100000"/>
            </a:lnSpc>
          </a:pPr>
          <a:r>
            <a:rPr lang="en-US"/>
            <a:t>Student Engagement! Participate in your learning.</a:t>
          </a:r>
        </a:p>
      </dgm:t>
    </dgm:pt>
    <dgm:pt modelId="{A63F6E3D-8D4D-4FEA-9754-0BA2FC8AB6A0}" type="parTrans" cxnId="{5CC0D108-8490-455B-B02D-63D65B4E02B4}">
      <dgm:prSet/>
      <dgm:spPr/>
      <dgm:t>
        <a:bodyPr/>
        <a:lstStyle/>
        <a:p>
          <a:endParaRPr lang="en-US"/>
        </a:p>
      </dgm:t>
    </dgm:pt>
    <dgm:pt modelId="{872B74C3-9A92-4D62-BC6E-7591ADA4E0EB}" type="sibTrans" cxnId="{5CC0D108-8490-455B-B02D-63D65B4E02B4}">
      <dgm:prSet/>
      <dgm:spPr/>
      <dgm:t>
        <a:bodyPr/>
        <a:lstStyle/>
        <a:p>
          <a:endParaRPr lang="en-US"/>
        </a:p>
      </dgm:t>
    </dgm:pt>
    <dgm:pt modelId="{CA578B76-CB2F-4924-9A57-4F32036080CB}">
      <dgm:prSet/>
      <dgm:spPr/>
      <dgm:t>
        <a:bodyPr/>
        <a:lstStyle/>
        <a:p>
          <a:pPr>
            <a:lnSpc>
              <a:spcPct val="100000"/>
            </a:lnSpc>
          </a:pPr>
          <a:r>
            <a:rPr lang="en-US"/>
            <a:t>Successful Transitions to Post-Secondary! Ask questions.  Seek advice.</a:t>
          </a:r>
        </a:p>
      </dgm:t>
    </dgm:pt>
    <dgm:pt modelId="{D38D7167-1921-46DF-8C56-EB9CF2A866EF}" type="parTrans" cxnId="{50BD74AD-4A96-42C4-BD5F-D16BE5BE3E62}">
      <dgm:prSet/>
      <dgm:spPr/>
      <dgm:t>
        <a:bodyPr/>
        <a:lstStyle/>
        <a:p>
          <a:endParaRPr lang="en-US"/>
        </a:p>
      </dgm:t>
    </dgm:pt>
    <dgm:pt modelId="{6C69C70A-FFBE-4921-9634-A2BD6B3C5832}" type="sibTrans" cxnId="{50BD74AD-4A96-42C4-BD5F-D16BE5BE3E62}">
      <dgm:prSet/>
      <dgm:spPr/>
      <dgm:t>
        <a:bodyPr/>
        <a:lstStyle/>
        <a:p>
          <a:endParaRPr lang="en-US"/>
        </a:p>
      </dgm:t>
    </dgm:pt>
    <dgm:pt modelId="{67B5DFC6-1086-4DE4-9FEF-63B24E785080}">
      <dgm:prSet/>
      <dgm:spPr/>
      <dgm:t>
        <a:bodyPr/>
        <a:lstStyle/>
        <a:p>
          <a:pPr>
            <a:lnSpc>
              <a:spcPct val="100000"/>
            </a:lnSpc>
          </a:pPr>
          <a:r>
            <a:rPr lang="en-US"/>
            <a:t>Collaborative Partnerships! Have you visited Student Services?</a:t>
          </a:r>
        </a:p>
      </dgm:t>
    </dgm:pt>
    <dgm:pt modelId="{E6EABAD0-FBD4-43D7-AD8A-451F204D6E90}" type="parTrans" cxnId="{B01FF90B-6AB5-445E-A6E7-3E7079D4E7B4}">
      <dgm:prSet/>
      <dgm:spPr/>
      <dgm:t>
        <a:bodyPr/>
        <a:lstStyle/>
        <a:p>
          <a:endParaRPr lang="en-US"/>
        </a:p>
      </dgm:t>
    </dgm:pt>
    <dgm:pt modelId="{532EFB83-4D22-4DC6-9F03-F2879F654689}" type="sibTrans" cxnId="{B01FF90B-6AB5-445E-A6E7-3E7079D4E7B4}">
      <dgm:prSet/>
      <dgm:spPr/>
      <dgm:t>
        <a:bodyPr/>
        <a:lstStyle/>
        <a:p>
          <a:endParaRPr lang="en-US"/>
        </a:p>
      </dgm:t>
    </dgm:pt>
    <dgm:pt modelId="{F5D949D8-A2DB-4D6F-AEAF-6415744C9643}">
      <dgm:prSet/>
      <dgm:spPr/>
      <dgm:t>
        <a:bodyPr/>
        <a:lstStyle/>
        <a:p>
          <a:pPr>
            <a:lnSpc>
              <a:spcPct val="100000"/>
            </a:lnSpc>
          </a:pPr>
          <a:r>
            <a:rPr lang="en-US"/>
            <a:t>Positive Connections!  Get involved and be an active participant in our community.</a:t>
          </a:r>
        </a:p>
      </dgm:t>
    </dgm:pt>
    <dgm:pt modelId="{AFAA0DE1-1D28-48E2-A16E-4A60625C6EE0}" type="parTrans" cxnId="{00A87950-E5F2-4624-BC3B-B06BD416FC7B}">
      <dgm:prSet/>
      <dgm:spPr/>
      <dgm:t>
        <a:bodyPr/>
        <a:lstStyle/>
        <a:p>
          <a:endParaRPr lang="en-US"/>
        </a:p>
      </dgm:t>
    </dgm:pt>
    <dgm:pt modelId="{B4925A78-9C3E-4068-A3AC-31DB8F959284}" type="sibTrans" cxnId="{00A87950-E5F2-4624-BC3B-B06BD416FC7B}">
      <dgm:prSet/>
      <dgm:spPr/>
      <dgm:t>
        <a:bodyPr/>
        <a:lstStyle/>
        <a:p>
          <a:endParaRPr lang="en-US"/>
        </a:p>
      </dgm:t>
    </dgm:pt>
    <dgm:pt modelId="{DB139089-14C3-4F73-B608-620FE9424A4F}">
      <dgm:prSet/>
      <dgm:spPr/>
      <dgm:t>
        <a:bodyPr/>
        <a:lstStyle/>
        <a:p>
          <a:pPr rtl="0">
            <a:lnSpc>
              <a:spcPct val="100000"/>
            </a:lnSpc>
          </a:pPr>
          <a:r>
            <a:rPr lang="en-US"/>
            <a:t>Collecting and </a:t>
          </a:r>
          <a:r>
            <a:rPr lang="en-US">
              <a:latin typeface="Trebuchet MS" panose="020B0603020202020204"/>
            </a:rPr>
            <a:t>using</a:t>
          </a:r>
          <a:r>
            <a:rPr lang="en-US"/>
            <a:t> Data! Keep up to date with all sorts of school information by following Edsby, listening to announcements,</a:t>
          </a:r>
          <a:r>
            <a:rPr lang="en-US">
              <a:latin typeface="Trebuchet MS" panose="020B0603020202020204"/>
            </a:rPr>
            <a:t> and</a:t>
          </a:r>
          <a:r>
            <a:rPr lang="en-US"/>
            <a:t> attending learning conversations.</a:t>
          </a:r>
        </a:p>
      </dgm:t>
    </dgm:pt>
    <dgm:pt modelId="{BE1DA734-5DF8-490F-9AA1-2708A8439BCA}" type="parTrans" cxnId="{0544D13D-40BC-4686-B392-97F2BFF19DAD}">
      <dgm:prSet/>
      <dgm:spPr/>
      <dgm:t>
        <a:bodyPr/>
        <a:lstStyle/>
        <a:p>
          <a:endParaRPr lang="en-US"/>
        </a:p>
      </dgm:t>
    </dgm:pt>
    <dgm:pt modelId="{E149AB54-46FC-47D5-ABF7-286367E95169}" type="sibTrans" cxnId="{0544D13D-40BC-4686-B392-97F2BFF19DAD}">
      <dgm:prSet/>
      <dgm:spPr/>
      <dgm:t>
        <a:bodyPr/>
        <a:lstStyle/>
        <a:p>
          <a:endParaRPr lang="en-US"/>
        </a:p>
      </dgm:t>
    </dgm:pt>
    <dgm:pt modelId="{B18A26D5-7631-4914-BE76-D96E7CB38CDB}" type="pres">
      <dgm:prSet presAssocID="{BC2E3910-6009-4746-831E-7AE5DB636BA4}" presName="root" presStyleCnt="0">
        <dgm:presLayoutVars>
          <dgm:dir/>
          <dgm:resizeHandles val="exact"/>
        </dgm:presLayoutVars>
      </dgm:prSet>
      <dgm:spPr/>
    </dgm:pt>
    <dgm:pt modelId="{5221CC65-A4FA-4A55-96E5-EC299B672F15}" type="pres">
      <dgm:prSet presAssocID="{A4EC2A65-AB14-4DEA-85BB-8A4C111AD15A}" presName="compNode" presStyleCnt="0"/>
      <dgm:spPr/>
    </dgm:pt>
    <dgm:pt modelId="{F8A9A5BF-D9FF-4D9B-9A5E-E8FD397AD8F6}" type="pres">
      <dgm:prSet presAssocID="{A4EC2A65-AB14-4DEA-85BB-8A4C111AD15A}" presName="bgRect" presStyleLbl="bgShp" presStyleIdx="0" presStyleCnt="6"/>
      <dgm:spPr/>
    </dgm:pt>
    <dgm:pt modelId="{B8A2674C-1A6B-482D-B6F2-12AD73F1A1E2}" type="pres">
      <dgm:prSet presAssocID="{A4EC2A65-AB14-4DEA-85BB-8A4C111AD15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773F0AE-5541-4372-93F4-73A8D7C40A0D}" type="pres">
      <dgm:prSet presAssocID="{A4EC2A65-AB14-4DEA-85BB-8A4C111AD15A}" presName="spaceRect" presStyleCnt="0"/>
      <dgm:spPr/>
    </dgm:pt>
    <dgm:pt modelId="{C7EA4636-21E7-4B3A-BDCB-31B3578A4B6D}" type="pres">
      <dgm:prSet presAssocID="{A4EC2A65-AB14-4DEA-85BB-8A4C111AD15A}" presName="parTx" presStyleLbl="revTx" presStyleIdx="0" presStyleCnt="6">
        <dgm:presLayoutVars>
          <dgm:chMax val="0"/>
          <dgm:chPref val="0"/>
        </dgm:presLayoutVars>
      </dgm:prSet>
      <dgm:spPr/>
    </dgm:pt>
    <dgm:pt modelId="{677A6641-72DB-48C7-B429-CAAA2AE27691}" type="pres">
      <dgm:prSet presAssocID="{56C1F1CE-DC58-4DA2-AF73-FF083C07C2B5}" presName="sibTrans" presStyleCnt="0"/>
      <dgm:spPr/>
    </dgm:pt>
    <dgm:pt modelId="{60CA1EB7-2EF4-4FAE-B5F9-70BF3EDF656D}" type="pres">
      <dgm:prSet presAssocID="{16757BAA-035D-436B-93B0-9AF0160F8CE1}" presName="compNode" presStyleCnt="0"/>
      <dgm:spPr/>
    </dgm:pt>
    <dgm:pt modelId="{C62D705D-9509-4EC1-B267-6A5A7C5F4CDE}" type="pres">
      <dgm:prSet presAssocID="{16757BAA-035D-436B-93B0-9AF0160F8CE1}" presName="bgRect" presStyleLbl="bgShp" presStyleIdx="1" presStyleCnt="6"/>
      <dgm:spPr/>
    </dgm:pt>
    <dgm:pt modelId="{A159FBCB-BA26-46EC-B8E0-507304C4B4A8}" type="pres">
      <dgm:prSet presAssocID="{16757BAA-035D-436B-93B0-9AF0160F8CE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35F97E5-BEAD-4EFD-8128-5280E0D41D59}" type="pres">
      <dgm:prSet presAssocID="{16757BAA-035D-436B-93B0-9AF0160F8CE1}" presName="spaceRect" presStyleCnt="0"/>
      <dgm:spPr/>
    </dgm:pt>
    <dgm:pt modelId="{3F414B35-38FF-402A-976A-4C31C47A6E36}" type="pres">
      <dgm:prSet presAssocID="{16757BAA-035D-436B-93B0-9AF0160F8CE1}" presName="parTx" presStyleLbl="revTx" presStyleIdx="1" presStyleCnt="6">
        <dgm:presLayoutVars>
          <dgm:chMax val="0"/>
          <dgm:chPref val="0"/>
        </dgm:presLayoutVars>
      </dgm:prSet>
      <dgm:spPr/>
    </dgm:pt>
    <dgm:pt modelId="{DF3179AF-245E-4C12-84E7-6BDA1777FAB7}" type="pres">
      <dgm:prSet presAssocID="{872B74C3-9A92-4D62-BC6E-7591ADA4E0EB}" presName="sibTrans" presStyleCnt="0"/>
      <dgm:spPr/>
    </dgm:pt>
    <dgm:pt modelId="{C06C0D8E-64CD-487A-B3B7-EE12B565B1FB}" type="pres">
      <dgm:prSet presAssocID="{CA578B76-CB2F-4924-9A57-4F32036080CB}" presName="compNode" presStyleCnt="0"/>
      <dgm:spPr/>
    </dgm:pt>
    <dgm:pt modelId="{CC1ED029-1E52-46EB-B10A-0E6C83B21220}" type="pres">
      <dgm:prSet presAssocID="{CA578B76-CB2F-4924-9A57-4F32036080CB}" presName="bgRect" presStyleLbl="bgShp" presStyleIdx="2" presStyleCnt="6"/>
      <dgm:spPr/>
    </dgm:pt>
    <dgm:pt modelId="{B6A9F3E3-BB62-49D3-9DB0-D117BA35F09A}" type="pres">
      <dgm:prSet presAssocID="{CA578B76-CB2F-4924-9A57-4F32036080C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EE0C90B-D589-4F4E-9AE1-8CD70A8E1251}" type="pres">
      <dgm:prSet presAssocID="{CA578B76-CB2F-4924-9A57-4F32036080CB}" presName="spaceRect" presStyleCnt="0"/>
      <dgm:spPr/>
    </dgm:pt>
    <dgm:pt modelId="{1497F920-014E-4429-A936-D64EA9E17AED}" type="pres">
      <dgm:prSet presAssocID="{CA578B76-CB2F-4924-9A57-4F32036080CB}" presName="parTx" presStyleLbl="revTx" presStyleIdx="2" presStyleCnt="6">
        <dgm:presLayoutVars>
          <dgm:chMax val="0"/>
          <dgm:chPref val="0"/>
        </dgm:presLayoutVars>
      </dgm:prSet>
      <dgm:spPr/>
    </dgm:pt>
    <dgm:pt modelId="{10554D0D-629E-447A-B031-60DA8A44C116}" type="pres">
      <dgm:prSet presAssocID="{6C69C70A-FFBE-4921-9634-A2BD6B3C5832}" presName="sibTrans" presStyleCnt="0"/>
      <dgm:spPr/>
    </dgm:pt>
    <dgm:pt modelId="{225ECB94-CAD9-4E26-AFA0-6F8E7305AD9C}" type="pres">
      <dgm:prSet presAssocID="{67B5DFC6-1086-4DE4-9FEF-63B24E785080}" presName="compNode" presStyleCnt="0"/>
      <dgm:spPr/>
    </dgm:pt>
    <dgm:pt modelId="{9AE601E6-9212-44BE-B952-284B1F8AD79D}" type="pres">
      <dgm:prSet presAssocID="{67B5DFC6-1086-4DE4-9FEF-63B24E785080}" presName="bgRect" presStyleLbl="bgShp" presStyleIdx="3" presStyleCnt="6"/>
      <dgm:spPr/>
    </dgm:pt>
    <dgm:pt modelId="{E540FB55-AACD-4E89-8BC8-320FE6B973DF}" type="pres">
      <dgm:prSet presAssocID="{67B5DFC6-1086-4DE4-9FEF-63B24E78508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86343CC2-76C1-4ED2-8CF2-FEA5E59A7927}" type="pres">
      <dgm:prSet presAssocID="{67B5DFC6-1086-4DE4-9FEF-63B24E785080}" presName="spaceRect" presStyleCnt="0"/>
      <dgm:spPr/>
    </dgm:pt>
    <dgm:pt modelId="{54FAFD06-8D92-4F13-B21E-CAC63053759F}" type="pres">
      <dgm:prSet presAssocID="{67B5DFC6-1086-4DE4-9FEF-63B24E785080}" presName="parTx" presStyleLbl="revTx" presStyleIdx="3" presStyleCnt="6">
        <dgm:presLayoutVars>
          <dgm:chMax val="0"/>
          <dgm:chPref val="0"/>
        </dgm:presLayoutVars>
      </dgm:prSet>
      <dgm:spPr/>
    </dgm:pt>
    <dgm:pt modelId="{D880BF59-597E-4413-803B-BE24AED81050}" type="pres">
      <dgm:prSet presAssocID="{532EFB83-4D22-4DC6-9F03-F2879F654689}" presName="sibTrans" presStyleCnt="0"/>
      <dgm:spPr/>
    </dgm:pt>
    <dgm:pt modelId="{AE570D7C-900E-40BD-889E-32582BA3F755}" type="pres">
      <dgm:prSet presAssocID="{F5D949D8-A2DB-4D6F-AEAF-6415744C9643}" presName="compNode" presStyleCnt="0"/>
      <dgm:spPr/>
    </dgm:pt>
    <dgm:pt modelId="{DA13D62C-8FA9-4262-9060-AD17F9FC0E72}" type="pres">
      <dgm:prSet presAssocID="{F5D949D8-A2DB-4D6F-AEAF-6415744C9643}" presName="bgRect" presStyleLbl="bgShp" presStyleIdx="4" presStyleCnt="6"/>
      <dgm:spPr/>
    </dgm:pt>
    <dgm:pt modelId="{E83959B1-02CD-430C-9EB1-AB5CD28576DD}" type="pres">
      <dgm:prSet presAssocID="{F5D949D8-A2DB-4D6F-AEAF-6415744C964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0DE6FA42-6857-4A2F-86F3-00B9EDA0CF4E}" type="pres">
      <dgm:prSet presAssocID="{F5D949D8-A2DB-4D6F-AEAF-6415744C9643}" presName="spaceRect" presStyleCnt="0"/>
      <dgm:spPr/>
    </dgm:pt>
    <dgm:pt modelId="{63C33D46-6374-4FBD-8AEA-1E535620CBD0}" type="pres">
      <dgm:prSet presAssocID="{F5D949D8-A2DB-4D6F-AEAF-6415744C9643}" presName="parTx" presStyleLbl="revTx" presStyleIdx="4" presStyleCnt="6">
        <dgm:presLayoutVars>
          <dgm:chMax val="0"/>
          <dgm:chPref val="0"/>
        </dgm:presLayoutVars>
      </dgm:prSet>
      <dgm:spPr/>
    </dgm:pt>
    <dgm:pt modelId="{08CBC0E8-D4DE-45F8-895B-F22D0DA9A926}" type="pres">
      <dgm:prSet presAssocID="{B4925A78-9C3E-4068-A3AC-31DB8F959284}" presName="sibTrans" presStyleCnt="0"/>
      <dgm:spPr/>
    </dgm:pt>
    <dgm:pt modelId="{515A52CF-8936-42A6-90D8-193E71B9B4F7}" type="pres">
      <dgm:prSet presAssocID="{DB139089-14C3-4F73-B608-620FE9424A4F}" presName="compNode" presStyleCnt="0"/>
      <dgm:spPr/>
    </dgm:pt>
    <dgm:pt modelId="{2063BFC6-AD80-42C0-B7B9-AA6F3F502197}" type="pres">
      <dgm:prSet presAssocID="{DB139089-14C3-4F73-B608-620FE9424A4F}" presName="bgRect" presStyleLbl="bgShp" presStyleIdx="5" presStyleCnt="6"/>
      <dgm:spPr/>
    </dgm:pt>
    <dgm:pt modelId="{B2BA93C9-B11D-4385-894D-C9E6F072E635}" type="pres">
      <dgm:prSet presAssocID="{DB139089-14C3-4F73-B608-620FE9424A4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8814F0B8-31FA-4772-93F4-D40119B1DE79}" type="pres">
      <dgm:prSet presAssocID="{DB139089-14C3-4F73-B608-620FE9424A4F}" presName="spaceRect" presStyleCnt="0"/>
      <dgm:spPr/>
    </dgm:pt>
    <dgm:pt modelId="{0167BDE7-F912-45AE-A391-33BB55AC8F24}" type="pres">
      <dgm:prSet presAssocID="{DB139089-14C3-4F73-B608-620FE9424A4F}" presName="parTx" presStyleLbl="revTx" presStyleIdx="5" presStyleCnt="6">
        <dgm:presLayoutVars>
          <dgm:chMax val="0"/>
          <dgm:chPref val="0"/>
        </dgm:presLayoutVars>
      </dgm:prSet>
      <dgm:spPr/>
    </dgm:pt>
  </dgm:ptLst>
  <dgm:cxnLst>
    <dgm:cxn modelId="{5CC0D108-8490-455B-B02D-63D65B4E02B4}" srcId="{BC2E3910-6009-4746-831E-7AE5DB636BA4}" destId="{16757BAA-035D-436B-93B0-9AF0160F8CE1}" srcOrd="1" destOrd="0" parTransId="{A63F6E3D-8D4D-4FEA-9754-0BA2FC8AB6A0}" sibTransId="{872B74C3-9A92-4D62-BC6E-7591ADA4E0EB}"/>
    <dgm:cxn modelId="{B01FF90B-6AB5-445E-A6E7-3E7079D4E7B4}" srcId="{BC2E3910-6009-4746-831E-7AE5DB636BA4}" destId="{67B5DFC6-1086-4DE4-9FEF-63B24E785080}" srcOrd="3" destOrd="0" parTransId="{E6EABAD0-FBD4-43D7-AD8A-451F204D6E90}" sibTransId="{532EFB83-4D22-4DC6-9F03-F2879F654689}"/>
    <dgm:cxn modelId="{CDAD471A-4464-40B7-B0ED-9BC333650079}" type="presOf" srcId="{67B5DFC6-1086-4DE4-9FEF-63B24E785080}" destId="{54FAFD06-8D92-4F13-B21E-CAC63053759F}" srcOrd="0" destOrd="0" presId="urn:microsoft.com/office/officeart/2018/2/layout/IconVerticalSolidList"/>
    <dgm:cxn modelId="{EBA8E820-8550-4EE6-AC6A-3D066C214E3A}" type="presOf" srcId="{A4EC2A65-AB14-4DEA-85BB-8A4C111AD15A}" destId="{C7EA4636-21E7-4B3A-BDCB-31B3578A4B6D}" srcOrd="0" destOrd="0" presId="urn:microsoft.com/office/officeart/2018/2/layout/IconVerticalSolidList"/>
    <dgm:cxn modelId="{49CEEB31-ECC5-4D9A-A149-5C037F2709A7}" type="presOf" srcId="{16757BAA-035D-436B-93B0-9AF0160F8CE1}" destId="{3F414B35-38FF-402A-976A-4C31C47A6E36}" srcOrd="0" destOrd="0" presId="urn:microsoft.com/office/officeart/2018/2/layout/IconVerticalSolidList"/>
    <dgm:cxn modelId="{0544D13D-40BC-4686-B392-97F2BFF19DAD}" srcId="{BC2E3910-6009-4746-831E-7AE5DB636BA4}" destId="{DB139089-14C3-4F73-B608-620FE9424A4F}" srcOrd="5" destOrd="0" parTransId="{BE1DA734-5DF8-490F-9AA1-2708A8439BCA}" sibTransId="{E149AB54-46FC-47D5-ABF7-286367E95169}"/>
    <dgm:cxn modelId="{A68AB65C-A044-400C-A9A3-4C76D85B11C3}" srcId="{BC2E3910-6009-4746-831E-7AE5DB636BA4}" destId="{A4EC2A65-AB14-4DEA-85BB-8A4C111AD15A}" srcOrd="0" destOrd="0" parTransId="{5B14DBC1-8680-476D-983F-7A4529C32A20}" sibTransId="{56C1F1CE-DC58-4DA2-AF73-FF083C07C2B5}"/>
    <dgm:cxn modelId="{00A87950-E5F2-4624-BC3B-B06BD416FC7B}" srcId="{BC2E3910-6009-4746-831E-7AE5DB636BA4}" destId="{F5D949D8-A2DB-4D6F-AEAF-6415744C9643}" srcOrd="4" destOrd="0" parTransId="{AFAA0DE1-1D28-48E2-A16E-4A60625C6EE0}" sibTransId="{B4925A78-9C3E-4068-A3AC-31DB8F959284}"/>
    <dgm:cxn modelId="{10F3E093-F18F-4B13-83C7-12944212731F}" type="presOf" srcId="{CA578B76-CB2F-4924-9A57-4F32036080CB}" destId="{1497F920-014E-4429-A936-D64EA9E17AED}" srcOrd="0" destOrd="0" presId="urn:microsoft.com/office/officeart/2018/2/layout/IconVerticalSolidList"/>
    <dgm:cxn modelId="{50BD74AD-4A96-42C4-BD5F-D16BE5BE3E62}" srcId="{BC2E3910-6009-4746-831E-7AE5DB636BA4}" destId="{CA578B76-CB2F-4924-9A57-4F32036080CB}" srcOrd="2" destOrd="0" parTransId="{D38D7167-1921-46DF-8C56-EB9CF2A866EF}" sibTransId="{6C69C70A-FFBE-4921-9634-A2BD6B3C5832}"/>
    <dgm:cxn modelId="{22EBB4DB-EB43-4D34-95A6-038DA00FCCD9}" type="presOf" srcId="{F5D949D8-A2DB-4D6F-AEAF-6415744C9643}" destId="{63C33D46-6374-4FBD-8AEA-1E535620CBD0}" srcOrd="0" destOrd="0" presId="urn:microsoft.com/office/officeart/2018/2/layout/IconVerticalSolidList"/>
    <dgm:cxn modelId="{3E34AFE0-6BEF-41F1-97EF-A9B70CCA9D94}" type="presOf" srcId="{BC2E3910-6009-4746-831E-7AE5DB636BA4}" destId="{B18A26D5-7631-4914-BE76-D96E7CB38CDB}" srcOrd="0" destOrd="0" presId="urn:microsoft.com/office/officeart/2018/2/layout/IconVerticalSolidList"/>
    <dgm:cxn modelId="{35BA2CF9-7F54-40F4-A11A-4EE2FAB61F86}" type="presOf" srcId="{DB139089-14C3-4F73-B608-620FE9424A4F}" destId="{0167BDE7-F912-45AE-A391-33BB55AC8F24}" srcOrd="0" destOrd="0" presId="urn:microsoft.com/office/officeart/2018/2/layout/IconVerticalSolidList"/>
    <dgm:cxn modelId="{DEECC226-E94E-46FD-B492-2351AEA00348}" type="presParOf" srcId="{B18A26D5-7631-4914-BE76-D96E7CB38CDB}" destId="{5221CC65-A4FA-4A55-96E5-EC299B672F15}" srcOrd="0" destOrd="0" presId="urn:microsoft.com/office/officeart/2018/2/layout/IconVerticalSolidList"/>
    <dgm:cxn modelId="{56477831-ED86-454B-BB34-6D529F006A7E}" type="presParOf" srcId="{5221CC65-A4FA-4A55-96E5-EC299B672F15}" destId="{F8A9A5BF-D9FF-4D9B-9A5E-E8FD397AD8F6}" srcOrd="0" destOrd="0" presId="urn:microsoft.com/office/officeart/2018/2/layout/IconVerticalSolidList"/>
    <dgm:cxn modelId="{CCBCC26A-9069-47ED-8565-7159B4739205}" type="presParOf" srcId="{5221CC65-A4FA-4A55-96E5-EC299B672F15}" destId="{B8A2674C-1A6B-482D-B6F2-12AD73F1A1E2}" srcOrd="1" destOrd="0" presId="urn:microsoft.com/office/officeart/2018/2/layout/IconVerticalSolidList"/>
    <dgm:cxn modelId="{63F0D77B-6197-400F-8421-C0FC76AD081F}" type="presParOf" srcId="{5221CC65-A4FA-4A55-96E5-EC299B672F15}" destId="{9773F0AE-5541-4372-93F4-73A8D7C40A0D}" srcOrd="2" destOrd="0" presId="urn:microsoft.com/office/officeart/2018/2/layout/IconVerticalSolidList"/>
    <dgm:cxn modelId="{B01CC5D9-AE4D-4E03-8E16-EA9DDBE2FA14}" type="presParOf" srcId="{5221CC65-A4FA-4A55-96E5-EC299B672F15}" destId="{C7EA4636-21E7-4B3A-BDCB-31B3578A4B6D}" srcOrd="3" destOrd="0" presId="urn:microsoft.com/office/officeart/2018/2/layout/IconVerticalSolidList"/>
    <dgm:cxn modelId="{F2B6DAB6-CB27-4951-A1E3-86F4D7421D23}" type="presParOf" srcId="{B18A26D5-7631-4914-BE76-D96E7CB38CDB}" destId="{677A6641-72DB-48C7-B429-CAAA2AE27691}" srcOrd="1" destOrd="0" presId="urn:microsoft.com/office/officeart/2018/2/layout/IconVerticalSolidList"/>
    <dgm:cxn modelId="{F970A672-B2C5-47E1-A1D9-0E1629DB0E1A}" type="presParOf" srcId="{B18A26D5-7631-4914-BE76-D96E7CB38CDB}" destId="{60CA1EB7-2EF4-4FAE-B5F9-70BF3EDF656D}" srcOrd="2" destOrd="0" presId="urn:microsoft.com/office/officeart/2018/2/layout/IconVerticalSolidList"/>
    <dgm:cxn modelId="{BCDEC9D4-072A-4A57-8072-E00585A37BCC}" type="presParOf" srcId="{60CA1EB7-2EF4-4FAE-B5F9-70BF3EDF656D}" destId="{C62D705D-9509-4EC1-B267-6A5A7C5F4CDE}" srcOrd="0" destOrd="0" presId="urn:microsoft.com/office/officeart/2018/2/layout/IconVerticalSolidList"/>
    <dgm:cxn modelId="{536CAF03-ACEF-4E2E-99B6-6B1276414997}" type="presParOf" srcId="{60CA1EB7-2EF4-4FAE-B5F9-70BF3EDF656D}" destId="{A159FBCB-BA26-46EC-B8E0-507304C4B4A8}" srcOrd="1" destOrd="0" presId="urn:microsoft.com/office/officeart/2018/2/layout/IconVerticalSolidList"/>
    <dgm:cxn modelId="{C453FD72-BC8A-4DC0-AE0F-40421A56068A}" type="presParOf" srcId="{60CA1EB7-2EF4-4FAE-B5F9-70BF3EDF656D}" destId="{C35F97E5-BEAD-4EFD-8128-5280E0D41D59}" srcOrd="2" destOrd="0" presId="urn:microsoft.com/office/officeart/2018/2/layout/IconVerticalSolidList"/>
    <dgm:cxn modelId="{E68CAF4E-921A-45D2-A70E-EA8F066F2286}" type="presParOf" srcId="{60CA1EB7-2EF4-4FAE-B5F9-70BF3EDF656D}" destId="{3F414B35-38FF-402A-976A-4C31C47A6E36}" srcOrd="3" destOrd="0" presId="urn:microsoft.com/office/officeart/2018/2/layout/IconVerticalSolidList"/>
    <dgm:cxn modelId="{F12B2582-073A-4F34-98E0-89D6D0542242}" type="presParOf" srcId="{B18A26D5-7631-4914-BE76-D96E7CB38CDB}" destId="{DF3179AF-245E-4C12-84E7-6BDA1777FAB7}" srcOrd="3" destOrd="0" presId="urn:microsoft.com/office/officeart/2018/2/layout/IconVerticalSolidList"/>
    <dgm:cxn modelId="{0925C602-C0C9-4945-8079-2354E0F6485A}" type="presParOf" srcId="{B18A26D5-7631-4914-BE76-D96E7CB38CDB}" destId="{C06C0D8E-64CD-487A-B3B7-EE12B565B1FB}" srcOrd="4" destOrd="0" presId="urn:microsoft.com/office/officeart/2018/2/layout/IconVerticalSolidList"/>
    <dgm:cxn modelId="{C38B7597-C114-4B03-BFB5-C6758130BEEA}" type="presParOf" srcId="{C06C0D8E-64CD-487A-B3B7-EE12B565B1FB}" destId="{CC1ED029-1E52-46EB-B10A-0E6C83B21220}" srcOrd="0" destOrd="0" presId="urn:microsoft.com/office/officeart/2018/2/layout/IconVerticalSolidList"/>
    <dgm:cxn modelId="{C9A786CA-9482-4BAD-8798-628181ED0B77}" type="presParOf" srcId="{C06C0D8E-64CD-487A-B3B7-EE12B565B1FB}" destId="{B6A9F3E3-BB62-49D3-9DB0-D117BA35F09A}" srcOrd="1" destOrd="0" presId="urn:microsoft.com/office/officeart/2018/2/layout/IconVerticalSolidList"/>
    <dgm:cxn modelId="{4D356924-87E4-4EF3-ADB5-653E46BE86FF}" type="presParOf" srcId="{C06C0D8E-64CD-487A-B3B7-EE12B565B1FB}" destId="{4EE0C90B-D589-4F4E-9AE1-8CD70A8E1251}" srcOrd="2" destOrd="0" presId="urn:microsoft.com/office/officeart/2018/2/layout/IconVerticalSolidList"/>
    <dgm:cxn modelId="{3FFED36E-A271-4721-B3AA-EA30B0DB1F7D}" type="presParOf" srcId="{C06C0D8E-64CD-487A-B3B7-EE12B565B1FB}" destId="{1497F920-014E-4429-A936-D64EA9E17AED}" srcOrd="3" destOrd="0" presId="urn:microsoft.com/office/officeart/2018/2/layout/IconVerticalSolidList"/>
    <dgm:cxn modelId="{E7297780-F7E2-4AC4-A0E3-3A7ECD4DC85A}" type="presParOf" srcId="{B18A26D5-7631-4914-BE76-D96E7CB38CDB}" destId="{10554D0D-629E-447A-B031-60DA8A44C116}" srcOrd="5" destOrd="0" presId="urn:microsoft.com/office/officeart/2018/2/layout/IconVerticalSolidList"/>
    <dgm:cxn modelId="{CF7B6D4B-CCDE-463E-8460-84DF85B2ED70}" type="presParOf" srcId="{B18A26D5-7631-4914-BE76-D96E7CB38CDB}" destId="{225ECB94-CAD9-4E26-AFA0-6F8E7305AD9C}" srcOrd="6" destOrd="0" presId="urn:microsoft.com/office/officeart/2018/2/layout/IconVerticalSolidList"/>
    <dgm:cxn modelId="{3E8C4452-3EBC-41B5-8E5B-0A9CA748CE8B}" type="presParOf" srcId="{225ECB94-CAD9-4E26-AFA0-6F8E7305AD9C}" destId="{9AE601E6-9212-44BE-B952-284B1F8AD79D}" srcOrd="0" destOrd="0" presId="urn:microsoft.com/office/officeart/2018/2/layout/IconVerticalSolidList"/>
    <dgm:cxn modelId="{F2998D30-8C2B-4469-B6E7-941A0DF1F8D8}" type="presParOf" srcId="{225ECB94-CAD9-4E26-AFA0-6F8E7305AD9C}" destId="{E540FB55-AACD-4E89-8BC8-320FE6B973DF}" srcOrd="1" destOrd="0" presId="urn:microsoft.com/office/officeart/2018/2/layout/IconVerticalSolidList"/>
    <dgm:cxn modelId="{F12EC605-6769-48F5-97F7-CB2B494BBC45}" type="presParOf" srcId="{225ECB94-CAD9-4E26-AFA0-6F8E7305AD9C}" destId="{86343CC2-76C1-4ED2-8CF2-FEA5E59A7927}" srcOrd="2" destOrd="0" presId="urn:microsoft.com/office/officeart/2018/2/layout/IconVerticalSolidList"/>
    <dgm:cxn modelId="{1B652C4E-2272-4F47-B34E-183D2ADCC3F9}" type="presParOf" srcId="{225ECB94-CAD9-4E26-AFA0-6F8E7305AD9C}" destId="{54FAFD06-8D92-4F13-B21E-CAC63053759F}" srcOrd="3" destOrd="0" presId="urn:microsoft.com/office/officeart/2018/2/layout/IconVerticalSolidList"/>
    <dgm:cxn modelId="{5EFB9E92-41C4-455F-88DE-685F8540F52E}" type="presParOf" srcId="{B18A26D5-7631-4914-BE76-D96E7CB38CDB}" destId="{D880BF59-597E-4413-803B-BE24AED81050}" srcOrd="7" destOrd="0" presId="urn:microsoft.com/office/officeart/2018/2/layout/IconVerticalSolidList"/>
    <dgm:cxn modelId="{C991701A-6BBE-4942-8CE4-E4493860254E}" type="presParOf" srcId="{B18A26D5-7631-4914-BE76-D96E7CB38CDB}" destId="{AE570D7C-900E-40BD-889E-32582BA3F755}" srcOrd="8" destOrd="0" presId="urn:microsoft.com/office/officeart/2018/2/layout/IconVerticalSolidList"/>
    <dgm:cxn modelId="{FF491F3C-991A-465C-9794-9AAA4106D797}" type="presParOf" srcId="{AE570D7C-900E-40BD-889E-32582BA3F755}" destId="{DA13D62C-8FA9-4262-9060-AD17F9FC0E72}" srcOrd="0" destOrd="0" presId="urn:microsoft.com/office/officeart/2018/2/layout/IconVerticalSolidList"/>
    <dgm:cxn modelId="{0EB8A5BA-BE56-481D-9E3E-3FBF735ABCD0}" type="presParOf" srcId="{AE570D7C-900E-40BD-889E-32582BA3F755}" destId="{E83959B1-02CD-430C-9EB1-AB5CD28576DD}" srcOrd="1" destOrd="0" presId="urn:microsoft.com/office/officeart/2018/2/layout/IconVerticalSolidList"/>
    <dgm:cxn modelId="{411F089E-1C0B-4F1F-82C4-FE02317A5FA6}" type="presParOf" srcId="{AE570D7C-900E-40BD-889E-32582BA3F755}" destId="{0DE6FA42-6857-4A2F-86F3-00B9EDA0CF4E}" srcOrd="2" destOrd="0" presId="urn:microsoft.com/office/officeart/2018/2/layout/IconVerticalSolidList"/>
    <dgm:cxn modelId="{CDEE49D3-15F6-469D-A64E-A7D10D2FE0B8}" type="presParOf" srcId="{AE570D7C-900E-40BD-889E-32582BA3F755}" destId="{63C33D46-6374-4FBD-8AEA-1E535620CBD0}" srcOrd="3" destOrd="0" presId="urn:microsoft.com/office/officeart/2018/2/layout/IconVerticalSolidList"/>
    <dgm:cxn modelId="{F1146A82-247F-40A7-A174-AB9CB180011C}" type="presParOf" srcId="{B18A26D5-7631-4914-BE76-D96E7CB38CDB}" destId="{08CBC0E8-D4DE-45F8-895B-F22D0DA9A926}" srcOrd="9" destOrd="0" presId="urn:microsoft.com/office/officeart/2018/2/layout/IconVerticalSolidList"/>
    <dgm:cxn modelId="{C5494894-F716-4BB2-BCE2-B21FC0A9F7A9}" type="presParOf" srcId="{B18A26D5-7631-4914-BE76-D96E7CB38CDB}" destId="{515A52CF-8936-42A6-90D8-193E71B9B4F7}" srcOrd="10" destOrd="0" presId="urn:microsoft.com/office/officeart/2018/2/layout/IconVerticalSolidList"/>
    <dgm:cxn modelId="{07D8E972-1E9E-4680-96EC-A20DB420902F}" type="presParOf" srcId="{515A52CF-8936-42A6-90D8-193E71B9B4F7}" destId="{2063BFC6-AD80-42C0-B7B9-AA6F3F502197}" srcOrd="0" destOrd="0" presId="urn:microsoft.com/office/officeart/2018/2/layout/IconVerticalSolidList"/>
    <dgm:cxn modelId="{054CA86E-5C9D-4704-9C7F-5981B8BE168B}" type="presParOf" srcId="{515A52CF-8936-42A6-90D8-193E71B9B4F7}" destId="{B2BA93C9-B11D-4385-894D-C9E6F072E635}" srcOrd="1" destOrd="0" presId="urn:microsoft.com/office/officeart/2018/2/layout/IconVerticalSolidList"/>
    <dgm:cxn modelId="{EB3A79A7-BAFD-4AE2-A7DD-E3734DB4225C}" type="presParOf" srcId="{515A52CF-8936-42A6-90D8-193E71B9B4F7}" destId="{8814F0B8-31FA-4772-93F4-D40119B1DE79}" srcOrd="2" destOrd="0" presId="urn:microsoft.com/office/officeart/2018/2/layout/IconVerticalSolidList"/>
    <dgm:cxn modelId="{B6522DD0-3271-4F37-B9CA-3B236F706847}" type="presParOf" srcId="{515A52CF-8936-42A6-90D8-193E71B9B4F7}" destId="{0167BDE7-F912-45AE-A391-33BB55AC8F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82B7F-A214-4C12-8B50-16B7C2296C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A9D725-AF57-4CAC-A89A-DA47D5F5C788}">
      <dgm:prSet/>
      <dgm:spPr/>
      <dgm:t>
        <a:bodyPr/>
        <a:lstStyle/>
        <a:p>
          <a:r>
            <a:rPr lang="en-US" b="1"/>
            <a:t>ELA (-2, -1 or full year)</a:t>
          </a:r>
          <a:endParaRPr lang="en-US"/>
        </a:p>
      </dgm:t>
    </dgm:pt>
    <dgm:pt modelId="{0D232F48-67F7-4312-B96D-9151872F6DAC}" type="parTrans" cxnId="{E16B3831-6429-4EBD-9C4B-023EAE45B12E}">
      <dgm:prSet/>
      <dgm:spPr/>
      <dgm:t>
        <a:bodyPr/>
        <a:lstStyle/>
        <a:p>
          <a:endParaRPr lang="en-US"/>
        </a:p>
      </dgm:t>
    </dgm:pt>
    <dgm:pt modelId="{0844B11E-1CD6-4345-AC6B-716C67F56B60}" type="sibTrans" cxnId="{E16B3831-6429-4EBD-9C4B-023EAE45B12E}">
      <dgm:prSet/>
      <dgm:spPr/>
      <dgm:t>
        <a:bodyPr/>
        <a:lstStyle/>
        <a:p>
          <a:endParaRPr lang="en-US"/>
        </a:p>
      </dgm:t>
    </dgm:pt>
    <dgm:pt modelId="{F13A47BF-BF2E-4CBF-930F-4C2EF36CBEA4}">
      <dgm:prSet/>
      <dgm:spPr/>
      <dgm:t>
        <a:bodyPr/>
        <a:lstStyle/>
        <a:p>
          <a:r>
            <a:rPr lang="en-US" b="1"/>
            <a:t>One </a:t>
          </a:r>
          <a:r>
            <a:rPr lang="en-US" b="1">
              <a:latin typeface="Trebuchet MS" panose="020B0603020202020204"/>
            </a:rPr>
            <a:t>of</a:t>
          </a:r>
          <a:r>
            <a:rPr lang="en-US" b="1"/>
            <a:t> Biology, Physics, Chemistry or Science</a:t>
          </a:r>
          <a:endParaRPr lang="en-US"/>
        </a:p>
      </dgm:t>
    </dgm:pt>
    <dgm:pt modelId="{79C03B89-9CF8-4FB9-888D-577882F695BD}" type="parTrans" cxnId="{7D84BE61-CB8E-44D7-BAB7-DC937B29B6C4}">
      <dgm:prSet/>
      <dgm:spPr/>
      <dgm:t>
        <a:bodyPr/>
        <a:lstStyle/>
        <a:p>
          <a:endParaRPr lang="en-US"/>
        </a:p>
      </dgm:t>
    </dgm:pt>
    <dgm:pt modelId="{51062081-2C85-4AD1-9E59-93E8E1F88584}" type="sibTrans" cxnId="{7D84BE61-CB8E-44D7-BAB7-DC937B29B6C4}">
      <dgm:prSet/>
      <dgm:spPr/>
      <dgm:t>
        <a:bodyPr/>
        <a:lstStyle/>
        <a:p>
          <a:endParaRPr lang="en-US"/>
        </a:p>
      </dgm:t>
    </dgm:pt>
    <dgm:pt modelId="{B545730F-14D2-4574-B393-D895E945F500}">
      <dgm:prSet/>
      <dgm:spPr/>
      <dgm:t>
        <a:bodyPr/>
        <a:lstStyle/>
        <a:p>
          <a:r>
            <a:rPr lang="en-US" b="1"/>
            <a:t>Social Studies (-2 or –1)</a:t>
          </a:r>
          <a:endParaRPr lang="en-US"/>
        </a:p>
      </dgm:t>
    </dgm:pt>
    <dgm:pt modelId="{30286EBD-0F01-43D3-B7D5-C4F6F93ECE27}" type="parTrans" cxnId="{6A76EA1C-2175-44F9-B408-2DB2E214A837}">
      <dgm:prSet/>
      <dgm:spPr/>
      <dgm:t>
        <a:bodyPr/>
        <a:lstStyle/>
        <a:p>
          <a:endParaRPr lang="en-US"/>
        </a:p>
      </dgm:t>
    </dgm:pt>
    <dgm:pt modelId="{9AC32EAB-11CD-4051-B63E-A5873481F878}" type="sibTrans" cxnId="{6A76EA1C-2175-44F9-B408-2DB2E214A837}">
      <dgm:prSet/>
      <dgm:spPr/>
      <dgm:t>
        <a:bodyPr/>
        <a:lstStyle/>
        <a:p>
          <a:endParaRPr lang="en-US"/>
        </a:p>
      </dgm:t>
    </dgm:pt>
    <dgm:pt modelId="{32989AF9-8927-48B4-B76D-00A670D9DC6A}">
      <dgm:prSet/>
      <dgm:spPr/>
      <dgm:t>
        <a:bodyPr/>
        <a:lstStyle/>
        <a:p>
          <a:pPr rtl="0"/>
          <a:r>
            <a:rPr lang="en-US" b="1"/>
            <a:t>Math (-2, -1, or full year)</a:t>
          </a:r>
          <a:r>
            <a:rPr lang="en-US" b="1">
              <a:latin typeface="Trebuchet MS" panose="020B0603020202020204"/>
            </a:rPr>
            <a:t> Math 31*</a:t>
          </a:r>
          <a:endParaRPr lang="en-US" b="0">
            <a:latin typeface="Trebuchet MS" panose="020B0603020202020204"/>
          </a:endParaRPr>
        </a:p>
      </dgm:t>
    </dgm:pt>
    <dgm:pt modelId="{567BDE0D-12D6-4F2F-9720-BEBDABFEA700}" type="parTrans" cxnId="{95D4025F-54C8-4E6D-A2E8-59DA4627D77E}">
      <dgm:prSet/>
      <dgm:spPr/>
      <dgm:t>
        <a:bodyPr/>
        <a:lstStyle/>
        <a:p>
          <a:endParaRPr lang="en-US"/>
        </a:p>
      </dgm:t>
    </dgm:pt>
    <dgm:pt modelId="{87C74A61-6EB7-4092-9AD1-B821BF7768DB}" type="sibTrans" cxnId="{95D4025F-54C8-4E6D-A2E8-59DA4627D77E}">
      <dgm:prSet/>
      <dgm:spPr/>
      <dgm:t>
        <a:bodyPr/>
        <a:lstStyle/>
        <a:p>
          <a:endParaRPr lang="en-US"/>
        </a:p>
      </dgm:t>
    </dgm:pt>
    <dgm:pt modelId="{CBBD8129-5FD2-46B2-9114-52CA198745A5}">
      <dgm:prSet/>
      <dgm:spPr/>
      <dgm:t>
        <a:bodyPr/>
        <a:lstStyle/>
        <a:p>
          <a:r>
            <a:rPr lang="en-US" b="1"/>
            <a:t>Leadership with Character (LWC)</a:t>
          </a:r>
          <a:endParaRPr lang="en-US"/>
        </a:p>
      </dgm:t>
    </dgm:pt>
    <dgm:pt modelId="{B02E90F5-3863-478F-81FF-B8529967FD01}" type="parTrans" cxnId="{A0538260-E23D-4A4D-82B9-E57EE03D5BE2}">
      <dgm:prSet/>
      <dgm:spPr/>
      <dgm:t>
        <a:bodyPr/>
        <a:lstStyle/>
        <a:p>
          <a:endParaRPr lang="en-US"/>
        </a:p>
      </dgm:t>
    </dgm:pt>
    <dgm:pt modelId="{7CAE0F2C-8D3A-4F40-9D20-6BF164DCC689}" type="sibTrans" cxnId="{A0538260-E23D-4A4D-82B9-E57EE03D5BE2}">
      <dgm:prSet/>
      <dgm:spPr/>
      <dgm:t>
        <a:bodyPr/>
        <a:lstStyle/>
        <a:p>
          <a:endParaRPr lang="en-US"/>
        </a:p>
      </dgm:t>
    </dgm:pt>
    <dgm:pt modelId="{FEADACB3-930A-461F-95C2-D775B48A9647}">
      <dgm:prSet/>
      <dgm:spPr/>
      <dgm:t>
        <a:bodyPr/>
        <a:lstStyle/>
        <a:p>
          <a:pPr rtl="0"/>
          <a:r>
            <a:rPr lang="en-US" b="1"/>
            <a:t>Phys Ed 30</a:t>
          </a:r>
          <a:r>
            <a:rPr lang="en-US" b="1">
              <a:latin typeface="Trebuchet MS" panose="020B0603020202020204"/>
            </a:rPr>
            <a:t> (3 or 5 credit)</a:t>
          </a:r>
          <a:endParaRPr lang="en-US"/>
        </a:p>
      </dgm:t>
    </dgm:pt>
    <dgm:pt modelId="{A86356D6-2765-4C1A-9988-B07A6B9422B0}" type="parTrans" cxnId="{FF6EF6B8-F3D5-44A1-9D58-DC80F777FE29}">
      <dgm:prSet/>
      <dgm:spPr/>
      <dgm:t>
        <a:bodyPr/>
        <a:lstStyle/>
        <a:p>
          <a:endParaRPr lang="en-US"/>
        </a:p>
      </dgm:t>
    </dgm:pt>
    <dgm:pt modelId="{383AA32E-C1FB-4391-BDCF-94F158D17E13}" type="sibTrans" cxnId="{FF6EF6B8-F3D5-44A1-9D58-DC80F777FE29}">
      <dgm:prSet/>
      <dgm:spPr/>
      <dgm:t>
        <a:bodyPr/>
        <a:lstStyle/>
        <a:p>
          <a:endParaRPr lang="en-US"/>
        </a:p>
      </dgm:t>
    </dgm:pt>
    <dgm:pt modelId="{E43B5235-FB42-42EC-A223-95813890B544}">
      <dgm:prSet/>
      <dgm:spPr/>
      <dgm:t>
        <a:bodyPr/>
        <a:lstStyle/>
        <a:p>
          <a:pPr rtl="0"/>
          <a:r>
            <a:rPr lang="en-US" b="1"/>
            <a:t>Electives (likely 1 or 2 depending on core course selection)</a:t>
          </a:r>
          <a:endParaRPr lang="en-US"/>
        </a:p>
      </dgm:t>
    </dgm:pt>
    <dgm:pt modelId="{537B0EBB-D7A8-45F0-BB0E-934F076192D6}" type="parTrans" cxnId="{44B7FA2B-3B1E-4D51-9770-E97D05C2FBBE}">
      <dgm:prSet/>
      <dgm:spPr/>
      <dgm:t>
        <a:bodyPr/>
        <a:lstStyle/>
        <a:p>
          <a:endParaRPr lang="en-US"/>
        </a:p>
      </dgm:t>
    </dgm:pt>
    <dgm:pt modelId="{B5B87E18-7EF2-4069-8149-94449B633667}" type="sibTrans" cxnId="{44B7FA2B-3B1E-4D51-9770-E97D05C2FBBE}">
      <dgm:prSet/>
      <dgm:spPr/>
      <dgm:t>
        <a:bodyPr/>
        <a:lstStyle/>
        <a:p>
          <a:endParaRPr lang="en-US"/>
        </a:p>
      </dgm:t>
    </dgm:pt>
    <dgm:pt modelId="{AA0F0574-35C5-456A-A68D-52392EF713AC}">
      <dgm:prSet/>
      <dgm:spPr/>
      <dgm:t>
        <a:bodyPr/>
        <a:lstStyle/>
        <a:p>
          <a:r>
            <a:rPr lang="en-US" b="1"/>
            <a:t>Teacher Assistant</a:t>
          </a:r>
          <a:endParaRPr lang="en-US"/>
        </a:p>
      </dgm:t>
    </dgm:pt>
    <dgm:pt modelId="{A80489F6-7885-4286-A62D-BB57298AF1F4}" type="parTrans" cxnId="{82309344-014B-4D04-8986-810FD88F4F1B}">
      <dgm:prSet/>
      <dgm:spPr/>
      <dgm:t>
        <a:bodyPr/>
        <a:lstStyle/>
        <a:p>
          <a:endParaRPr lang="en-US"/>
        </a:p>
      </dgm:t>
    </dgm:pt>
    <dgm:pt modelId="{867B0279-C132-4B0F-B5C3-B3D573768B6B}" type="sibTrans" cxnId="{82309344-014B-4D04-8986-810FD88F4F1B}">
      <dgm:prSet/>
      <dgm:spPr/>
      <dgm:t>
        <a:bodyPr/>
        <a:lstStyle/>
        <a:p>
          <a:endParaRPr lang="en-US"/>
        </a:p>
      </dgm:t>
    </dgm:pt>
    <dgm:pt modelId="{9C1B0A73-372B-44BF-8E0E-0C2C7851BA0C}">
      <dgm:prSet/>
      <dgm:spPr/>
      <dgm:t>
        <a:bodyPr/>
        <a:lstStyle/>
        <a:p>
          <a:pPr rtl="0"/>
          <a:r>
            <a:rPr lang="en-US" b="1"/>
            <a:t>You may </a:t>
          </a:r>
          <a:r>
            <a:rPr lang="en-US" b="1">
              <a:latin typeface="Trebuchet MS" panose="020B0603020202020204"/>
            </a:rPr>
            <a:t>have one spare</a:t>
          </a:r>
          <a:r>
            <a:rPr lang="en-US" b="1"/>
            <a:t> in your schedule.</a:t>
          </a:r>
          <a:endParaRPr lang="en-US"/>
        </a:p>
      </dgm:t>
    </dgm:pt>
    <dgm:pt modelId="{AA898D47-29D8-41F7-BBA1-853EB143801F}" type="parTrans" cxnId="{CCEABE2F-D9A0-4BB8-9CEB-D2BB545A80A2}">
      <dgm:prSet/>
      <dgm:spPr/>
      <dgm:t>
        <a:bodyPr/>
        <a:lstStyle/>
        <a:p>
          <a:endParaRPr lang="en-US"/>
        </a:p>
      </dgm:t>
    </dgm:pt>
    <dgm:pt modelId="{AA85D508-27CB-45DE-B278-65856039A575}" type="sibTrans" cxnId="{CCEABE2F-D9A0-4BB8-9CEB-D2BB545A80A2}">
      <dgm:prSet/>
      <dgm:spPr/>
      <dgm:t>
        <a:bodyPr/>
        <a:lstStyle/>
        <a:p>
          <a:endParaRPr lang="en-US"/>
        </a:p>
      </dgm:t>
    </dgm:pt>
    <dgm:pt modelId="{0D786950-E98B-44AB-99AD-66C4908F6801}" type="pres">
      <dgm:prSet presAssocID="{84A82B7F-A214-4C12-8B50-16B7C2296C3B}" presName="diagram" presStyleCnt="0">
        <dgm:presLayoutVars>
          <dgm:dir/>
          <dgm:resizeHandles val="exact"/>
        </dgm:presLayoutVars>
      </dgm:prSet>
      <dgm:spPr/>
    </dgm:pt>
    <dgm:pt modelId="{6182500D-E818-40FC-A193-962F8426CE43}" type="pres">
      <dgm:prSet presAssocID="{19A9D725-AF57-4CAC-A89A-DA47D5F5C788}" presName="node" presStyleLbl="node1" presStyleIdx="0" presStyleCnt="9">
        <dgm:presLayoutVars>
          <dgm:bulletEnabled val="1"/>
        </dgm:presLayoutVars>
      </dgm:prSet>
      <dgm:spPr/>
    </dgm:pt>
    <dgm:pt modelId="{51A67CF2-775F-4602-BBC9-3C7CA0EAB224}" type="pres">
      <dgm:prSet presAssocID="{0844B11E-1CD6-4345-AC6B-716C67F56B60}" presName="sibTrans" presStyleCnt="0"/>
      <dgm:spPr/>
    </dgm:pt>
    <dgm:pt modelId="{85C8E195-B494-48E0-B292-ABBBB0E8436A}" type="pres">
      <dgm:prSet presAssocID="{F13A47BF-BF2E-4CBF-930F-4C2EF36CBEA4}" presName="node" presStyleLbl="node1" presStyleIdx="1" presStyleCnt="9">
        <dgm:presLayoutVars>
          <dgm:bulletEnabled val="1"/>
        </dgm:presLayoutVars>
      </dgm:prSet>
      <dgm:spPr/>
    </dgm:pt>
    <dgm:pt modelId="{7CD4B7B4-64FF-4C14-B7B5-44A0EF274689}" type="pres">
      <dgm:prSet presAssocID="{51062081-2C85-4AD1-9E59-93E8E1F88584}" presName="sibTrans" presStyleCnt="0"/>
      <dgm:spPr/>
    </dgm:pt>
    <dgm:pt modelId="{A8AFAB7D-6041-4277-93FC-301A046BDF1D}" type="pres">
      <dgm:prSet presAssocID="{B545730F-14D2-4574-B393-D895E945F500}" presName="node" presStyleLbl="node1" presStyleIdx="2" presStyleCnt="9">
        <dgm:presLayoutVars>
          <dgm:bulletEnabled val="1"/>
        </dgm:presLayoutVars>
      </dgm:prSet>
      <dgm:spPr/>
    </dgm:pt>
    <dgm:pt modelId="{5CB6BC83-8BF4-4226-8686-E9A9249C5FE1}" type="pres">
      <dgm:prSet presAssocID="{9AC32EAB-11CD-4051-B63E-A5873481F878}" presName="sibTrans" presStyleCnt="0"/>
      <dgm:spPr/>
    </dgm:pt>
    <dgm:pt modelId="{EFFBB762-C3B0-44CF-8AB6-8B83E6F0B4E0}" type="pres">
      <dgm:prSet presAssocID="{32989AF9-8927-48B4-B76D-00A670D9DC6A}" presName="node" presStyleLbl="node1" presStyleIdx="3" presStyleCnt="9">
        <dgm:presLayoutVars>
          <dgm:bulletEnabled val="1"/>
        </dgm:presLayoutVars>
      </dgm:prSet>
      <dgm:spPr/>
    </dgm:pt>
    <dgm:pt modelId="{AD30B03C-EBBE-46FA-8659-FDBA5D0DA203}" type="pres">
      <dgm:prSet presAssocID="{87C74A61-6EB7-4092-9AD1-B821BF7768DB}" presName="sibTrans" presStyleCnt="0"/>
      <dgm:spPr/>
    </dgm:pt>
    <dgm:pt modelId="{FFF28C3B-0F64-4EBF-BEBA-0DB4EA0BBCB1}" type="pres">
      <dgm:prSet presAssocID="{CBBD8129-5FD2-46B2-9114-52CA198745A5}" presName="node" presStyleLbl="node1" presStyleIdx="4" presStyleCnt="9">
        <dgm:presLayoutVars>
          <dgm:bulletEnabled val="1"/>
        </dgm:presLayoutVars>
      </dgm:prSet>
      <dgm:spPr/>
    </dgm:pt>
    <dgm:pt modelId="{02795C6E-41A3-461E-BE69-B78E157A5824}" type="pres">
      <dgm:prSet presAssocID="{7CAE0F2C-8D3A-4F40-9D20-6BF164DCC689}" presName="sibTrans" presStyleCnt="0"/>
      <dgm:spPr/>
    </dgm:pt>
    <dgm:pt modelId="{21346A2A-13A1-490B-8A89-C6D5073A9A9D}" type="pres">
      <dgm:prSet presAssocID="{FEADACB3-930A-461F-95C2-D775B48A9647}" presName="node" presStyleLbl="node1" presStyleIdx="5" presStyleCnt="9">
        <dgm:presLayoutVars>
          <dgm:bulletEnabled val="1"/>
        </dgm:presLayoutVars>
      </dgm:prSet>
      <dgm:spPr/>
    </dgm:pt>
    <dgm:pt modelId="{362D4A65-DCA3-4B1F-A98D-9746221D5E5E}" type="pres">
      <dgm:prSet presAssocID="{383AA32E-C1FB-4391-BDCF-94F158D17E13}" presName="sibTrans" presStyleCnt="0"/>
      <dgm:spPr/>
    </dgm:pt>
    <dgm:pt modelId="{1112FA2A-C263-44B8-AB1C-727C156C8208}" type="pres">
      <dgm:prSet presAssocID="{E43B5235-FB42-42EC-A223-95813890B544}" presName="node" presStyleLbl="node1" presStyleIdx="6" presStyleCnt="9">
        <dgm:presLayoutVars>
          <dgm:bulletEnabled val="1"/>
        </dgm:presLayoutVars>
      </dgm:prSet>
      <dgm:spPr/>
    </dgm:pt>
    <dgm:pt modelId="{53ACEFC8-2E00-4BFB-87D7-6262586FB85E}" type="pres">
      <dgm:prSet presAssocID="{B5B87E18-7EF2-4069-8149-94449B633667}" presName="sibTrans" presStyleCnt="0"/>
      <dgm:spPr/>
    </dgm:pt>
    <dgm:pt modelId="{10974F10-0596-4D64-B47B-78730F8C27A5}" type="pres">
      <dgm:prSet presAssocID="{AA0F0574-35C5-456A-A68D-52392EF713AC}" presName="node" presStyleLbl="node1" presStyleIdx="7" presStyleCnt="9">
        <dgm:presLayoutVars>
          <dgm:bulletEnabled val="1"/>
        </dgm:presLayoutVars>
      </dgm:prSet>
      <dgm:spPr/>
    </dgm:pt>
    <dgm:pt modelId="{D43A9A39-8170-48EF-BC30-AF210C0C1A83}" type="pres">
      <dgm:prSet presAssocID="{867B0279-C132-4B0F-B5C3-B3D573768B6B}" presName="sibTrans" presStyleCnt="0"/>
      <dgm:spPr/>
    </dgm:pt>
    <dgm:pt modelId="{501D610C-9C82-4F71-945E-ED31E3E0B099}" type="pres">
      <dgm:prSet presAssocID="{9C1B0A73-372B-44BF-8E0E-0C2C7851BA0C}" presName="node" presStyleLbl="node1" presStyleIdx="8" presStyleCnt="9">
        <dgm:presLayoutVars>
          <dgm:bulletEnabled val="1"/>
        </dgm:presLayoutVars>
      </dgm:prSet>
      <dgm:spPr/>
    </dgm:pt>
  </dgm:ptLst>
  <dgm:cxnLst>
    <dgm:cxn modelId="{6A76EA1C-2175-44F9-B408-2DB2E214A837}" srcId="{84A82B7F-A214-4C12-8B50-16B7C2296C3B}" destId="{B545730F-14D2-4574-B393-D895E945F500}" srcOrd="2" destOrd="0" parTransId="{30286EBD-0F01-43D3-B7D5-C4F6F93ECE27}" sibTransId="{9AC32EAB-11CD-4051-B63E-A5873481F878}"/>
    <dgm:cxn modelId="{44B7FA2B-3B1E-4D51-9770-E97D05C2FBBE}" srcId="{84A82B7F-A214-4C12-8B50-16B7C2296C3B}" destId="{E43B5235-FB42-42EC-A223-95813890B544}" srcOrd="6" destOrd="0" parTransId="{537B0EBB-D7A8-45F0-BB0E-934F076192D6}" sibTransId="{B5B87E18-7EF2-4069-8149-94449B633667}"/>
    <dgm:cxn modelId="{CCEABE2F-D9A0-4BB8-9CEB-D2BB545A80A2}" srcId="{84A82B7F-A214-4C12-8B50-16B7C2296C3B}" destId="{9C1B0A73-372B-44BF-8E0E-0C2C7851BA0C}" srcOrd="8" destOrd="0" parTransId="{AA898D47-29D8-41F7-BBA1-853EB143801F}" sibTransId="{AA85D508-27CB-45DE-B278-65856039A575}"/>
    <dgm:cxn modelId="{E16B3831-6429-4EBD-9C4B-023EAE45B12E}" srcId="{84A82B7F-A214-4C12-8B50-16B7C2296C3B}" destId="{19A9D725-AF57-4CAC-A89A-DA47D5F5C788}" srcOrd="0" destOrd="0" parTransId="{0D232F48-67F7-4312-B96D-9151872F6DAC}" sibTransId="{0844B11E-1CD6-4345-AC6B-716C67F56B60}"/>
    <dgm:cxn modelId="{27D23235-77AA-4BB6-B0C9-6660F77A728E}" type="presOf" srcId="{B545730F-14D2-4574-B393-D895E945F500}" destId="{A8AFAB7D-6041-4277-93FC-301A046BDF1D}" srcOrd="0" destOrd="0" presId="urn:microsoft.com/office/officeart/2005/8/layout/default"/>
    <dgm:cxn modelId="{95D4025F-54C8-4E6D-A2E8-59DA4627D77E}" srcId="{84A82B7F-A214-4C12-8B50-16B7C2296C3B}" destId="{32989AF9-8927-48B4-B76D-00A670D9DC6A}" srcOrd="3" destOrd="0" parTransId="{567BDE0D-12D6-4F2F-9720-BEBDABFEA700}" sibTransId="{87C74A61-6EB7-4092-9AD1-B821BF7768DB}"/>
    <dgm:cxn modelId="{A0538260-E23D-4A4D-82B9-E57EE03D5BE2}" srcId="{84A82B7F-A214-4C12-8B50-16B7C2296C3B}" destId="{CBBD8129-5FD2-46B2-9114-52CA198745A5}" srcOrd="4" destOrd="0" parTransId="{B02E90F5-3863-478F-81FF-B8529967FD01}" sibTransId="{7CAE0F2C-8D3A-4F40-9D20-6BF164DCC689}"/>
    <dgm:cxn modelId="{7D84BE61-CB8E-44D7-BAB7-DC937B29B6C4}" srcId="{84A82B7F-A214-4C12-8B50-16B7C2296C3B}" destId="{F13A47BF-BF2E-4CBF-930F-4C2EF36CBEA4}" srcOrd="1" destOrd="0" parTransId="{79C03B89-9CF8-4FB9-888D-577882F695BD}" sibTransId="{51062081-2C85-4AD1-9E59-93E8E1F88584}"/>
    <dgm:cxn modelId="{AFD57864-7476-486F-B510-521699108849}" type="presOf" srcId="{AA0F0574-35C5-456A-A68D-52392EF713AC}" destId="{10974F10-0596-4D64-B47B-78730F8C27A5}" srcOrd="0" destOrd="0" presId="urn:microsoft.com/office/officeart/2005/8/layout/default"/>
    <dgm:cxn modelId="{82309344-014B-4D04-8986-810FD88F4F1B}" srcId="{84A82B7F-A214-4C12-8B50-16B7C2296C3B}" destId="{AA0F0574-35C5-456A-A68D-52392EF713AC}" srcOrd="7" destOrd="0" parTransId="{A80489F6-7885-4286-A62D-BB57298AF1F4}" sibTransId="{867B0279-C132-4B0F-B5C3-B3D573768B6B}"/>
    <dgm:cxn modelId="{44AEC36C-62CE-443A-A4C3-2571A15FC9B2}" type="presOf" srcId="{19A9D725-AF57-4CAC-A89A-DA47D5F5C788}" destId="{6182500D-E818-40FC-A193-962F8426CE43}" srcOrd="0" destOrd="0" presId="urn:microsoft.com/office/officeart/2005/8/layout/default"/>
    <dgm:cxn modelId="{494AEA96-AE05-49F0-84B8-2DEE8E07FE0D}" type="presOf" srcId="{E43B5235-FB42-42EC-A223-95813890B544}" destId="{1112FA2A-C263-44B8-AB1C-727C156C8208}" srcOrd="0" destOrd="0" presId="urn:microsoft.com/office/officeart/2005/8/layout/default"/>
    <dgm:cxn modelId="{29802097-B07E-4488-A268-B04FDD018554}" type="presOf" srcId="{CBBD8129-5FD2-46B2-9114-52CA198745A5}" destId="{FFF28C3B-0F64-4EBF-BEBA-0DB4EA0BBCB1}" srcOrd="0" destOrd="0" presId="urn:microsoft.com/office/officeart/2005/8/layout/default"/>
    <dgm:cxn modelId="{C0B7AEAA-6704-4E10-BB65-D12E7E0BC7EC}" type="presOf" srcId="{FEADACB3-930A-461F-95C2-D775B48A9647}" destId="{21346A2A-13A1-490B-8A89-C6D5073A9A9D}" srcOrd="0" destOrd="0" presId="urn:microsoft.com/office/officeart/2005/8/layout/default"/>
    <dgm:cxn modelId="{63CC4DAC-5412-40AB-B0A3-3B41B10F81FC}" type="presOf" srcId="{F13A47BF-BF2E-4CBF-930F-4C2EF36CBEA4}" destId="{85C8E195-B494-48E0-B292-ABBBB0E8436A}" srcOrd="0" destOrd="0" presId="urn:microsoft.com/office/officeart/2005/8/layout/default"/>
    <dgm:cxn modelId="{FF6EF6B8-F3D5-44A1-9D58-DC80F777FE29}" srcId="{84A82B7F-A214-4C12-8B50-16B7C2296C3B}" destId="{FEADACB3-930A-461F-95C2-D775B48A9647}" srcOrd="5" destOrd="0" parTransId="{A86356D6-2765-4C1A-9988-B07A6B9422B0}" sibTransId="{383AA32E-C1FB-4391-BDCF-94F158D17E13}"/>
    <dgm:cxn modelId="{A6082DCA-8C3B-4308-8BC8-B5B04662244E}" type="presOf" srcId="{9C1B0A73-372B-44BF-8E0E-0C2C7851BA0C}" destId="{501D610C-9C82-4F71-945E-ED31E3E0B099}" srcOrd="0" destOrd="0" presId="urn:microsoft.com/office/officeart/2005/8/layout/default"/>
    <dgm:cxn modelId="{C0AED1E7-2D59-430B-ABDF-EFE75248F6DC}" type="presOf" srcId="{84A82B7F-A214-4C12-8B50-16B7C2296C3B}" destId="{0D786950-E98B-44AB-99AD-66C4908F6801}" srcOrd="0" destOrd="0" presId="urn:microsoft.com/office/officeart/2005/8/layout/default"/>
    <dgm:cxn modelId="{F3DD79E8-21C3-4DD0-B1C9-E5F03D32B21B}" type="presOf" srcId="{32989AF9-8927-48B4-B76D-00A670D9DC6A}" destId="{EFFBB762-C3B0-44CF-8AB6-8B83E6F0B4E0}" srcOrd="0" destOrd="0" presId="urn:microsoft.com/office/officeart/2005/8/layout/default"/>
    <dgm:cxn modelId="{2562621A-1E61-4A9F-B421-4D927ED5E43E}" type="presParOf" srcId="{0D786950-E98B-44AB-99AD-66C4908F6801}" destId="{6182500D-E818-40FC-A193-962F8426CE43}" srcOrd="0" destOrd="0" presId="urn:microsoft.com/office/officeart/2005/8/layout/default"/>
    <dgm:cxn modelId="{C3E95D7C-FE0C-47E1-A48A-3302B94570F1}" type="presParOf" srcId="{0D786950-E98B-44AB-99AD-66C4908F6801}" destId="{51A67CF2-775F-4602-BBC9-3C7CA0EAB224}" srcOrd="1" destOrd="0" presId="urn:microsoft.com/office/officeart/2005/8/layout/default"/>
    <dgm:cxn modelId="{300D77DC-477F-460D-9ED3-E17101CA2663}" type="presParOf" srcId="{0D786950-E98B-44AB-99AD-66C4908F6801}" destId="{85C8E195-B494-48E0-B292-ABBBB0E8436A}" srcOrd="2" destOrd="0" presId="urn:microsoft.com/office/officeart/2005/8/layout/default"/>
    <dgm:cxn modelId="{1691CAC4-24C7-411F-9FC9-F4491E25DF43}" type="presParOf" srcId="{0D786950-E98B-44AB-99AD-66C4908F6801}" destId="{7CD4B7B4-64FF-4C14-B7B5-44A0EF274689}" srcOrd="3" destOrd="0" presId="urn:microsoft.com/office/officeart/2005/8/layout/default"/>
    <dgm:cxn modelId="{80AEA10A-F361-45C6-864D-2EEA0D981951}" type="presParOf" srcId="{0D786950-E98B-44AB-99AD-66C4908F6801}" destId="{A8AFAB7D-6041-4277-93FC-301A046BDF1D}" srcOrd="4" destOrd="0" presId="urn:microsoft.com/office/officeart/2005/8/layout/default"/>
    <dgm:cxn modelId="{24726A53-1904-452A-96F2-042540DDA085}" type="presParOf" srcId="{0D786950-E98B-44AB-99AD-66C4908F6801}" destId="{5CB6BC83-8BF4-4226-8686-E9A9249C5FE1}" srcOrd="5" destOrd="0" presId="urn:microsoft.com/office/officeart/2005/8/layout/default"/>
    <dgm:cxn modelId="{F79EDD97-1938-4A11-A3CB-093C25E6EB55}" type="presParOf" srcId="{0D786950-E98B-44AB-99AD-66C4908F6801}" destId="{EFFBB762-C3B0-44CF-8AB6-8B83E6F0B4E0}" srcOrd="6" destOrd="0" presId="urn:microsoft.com/office/officeart/2005/8/layout/default"/>
    <dgm:cxn modelId="{A59E2B39-4D76-4724-9CF5-DE03B7A743CD}" type="presParOf" srcId="{0D786950-E98B-44AB-99AD-66C4908F6801}" destId="{AD30B03C-EBBE-46FA-8659-FDBA5D0DA203}" srcOrd="7" destOrd="0" presId="urn:microsoft.com/office/officeart/2005/8/layout/default"/>
    <dgm:cxn modelId="{D40184DA-4AA4-4692-A61B-8BC6CF18AC3D}" type="presParOf" srcId="{0D786950-E98B-44AB-99AD-66C4908F6801}" destId="{FFF28C3B-0F64-4EBF-BEBA-0DB4EA0BBCB1}" srcOrd="8" destOrd="0" presId="urn:microsoft.com/office/officeart/2005/8/layout/default"/>
    <dgm:cxn modelId="{788C159F-0F28-4766-8886-D02598EB975D}" type="presParOf" srcId="{0D786950-E98B-44AB-99AD-66C4908F6801}" destId="{02795C6E-41A3-461E-BE69-B78E157A5824}" srcOrd="9" destOrd="0" presId="urn:microsoft.com/office/officeart/2005/8/layout/default"/>
    <dgm:cxn modelId="{F70AFC3F-EC23-40B1-B8CF-32A8D3FBF8B8}" type="presParOf" srcId="{0D786950-E98B-44AB-99AD-66C4908F6801}" destId="{21346A2A-13A1-490B-8A89-C6D5073A9A9D}" srcOrd="10" destOrd="0" presId="urn:microsoft.com/office/officeart/2005/8/layout/default"/>
    <dgm:cxn modelId="{1A7BD4E3-E522-4BB4-B621-F605710AC836}" type="presParOf" srcId="{0D786950-E98B-44AB-99AD-66C4908F6801}" destId="{362D4A65-DCA3-4B1F-A98D-9746221D5E5E}" srcOrd="11" destOrd="0" presId="urn:microsoft.com/office/officeart/2005/8/layout/default"/>
    <dgm:cxn modelId="{769E88AB-A842-4CDA-AC1D-F6622B803CDA}" type="presParOf" srcId="{0D786950-E98B-44AB-99AD-66C4908F6801}" destId="{1112FA2A-C263-44B8-AB1C-727C156C8208}" srcOrd="12" destOrd="0" presId="urn:microsoft.com/office/officeart/2005/8/layout/default"/>
    <dgm:cxn modelId="{B3ECB587-18A0-4BBF-B918-856E7AAE139D}" type="presParOf" srcId="{0D786950-E98B-44AB-99AD-66C4908F6801}" destId="{53ACEFC8-2E00-4BFB-87D7-6262586FB85E}" srcOrd="13" destOrd="0" presId="urn:microsoft.com/office/officeart/2005/8/layout/default"/>
    <dgm:cxn modelId="{3DB947FF-C27E-4019-AFEE-546CF4F04E39}" type="presParOf" srcId="{0D786950-E98B-44AB-99AD-66C4908F6801}" destId="{10974F10-0596-4D64-B47B-78730F8C27A5}" srcOrd="14" destOrd="0" presId="urn:microsoft.com/office/officeart/2005/8/layout/default"/>
    <dgm:cxn modelId="{EC5149C2-7F5F-47B2-B58D-9A33ED273C21}" type="presParOf" srcId="{0D786950-E98B-44AB-99AD-66C4908F6801}" destId="{D43A9A39-8170-48EF-BC30-AF210C0C1A83}" srcOrd="15" destOrd="0" presId="urn:microsoft.com/office/officeart/2005/8/layout/default"/>
    <dgm:cxn modelId="{02D9155B-A758-466C-82DF-F937FD96907E}" type="presParOf" srcId="{0D786950-E98B-44AB-99AD-66C4908F6801}" destId="{501D610C-9C82-4F71-945E-ED31E3E0B09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9A5BF-D9FF-4D9B-9A5E-E8FD397AD8F6}">
      <dsp:nvSpPr>
        <dsp:cNvPr id="0" name=""/>
        <dsp:cNvSpPr/>
      </dsp:nvSpPr>
      <dsp:spPr>
        <a:xfrm>
          <a:off x="0" y="1324"/>
          <a:ext cx="9618133" cy="5642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2674C-1A6B-482D-B6F2-12AD73F1A1E2}">
      <dsp:nvSpPr>
        <dsp:cNvPr id="0" name=""/>
        <dsp:cNvSpPr/>
      </dsp:nvSpPr>
      <dsp:spPr>
        <a:xfrm>
          <a:off x="170686" y="128281"/>
          <a:ext cx="310339" cy="310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EA4636-21E7-4B3A-BDCB-31B3578A4B6D}">
      <dsp:nvSpPr>
        <dsp:cNvPr id="0" name=""/>
        <dsp:cNvSpPr/>
      </dsp:nvSpPr>
      <dsp:spPr>
        <a:xfrm>
          <a:off x="651712" y="1324"/>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a:t>Stay informed! Be familiar with the High School Planning Guide!</a:t>
          </a:r>
        </a:p>
      </dsp:txBody>
      <dsp:txXfrm>
        <a:off x="651712" y="1324"/>
        <a:ext cx="8966420" cy="564252"/>
      </dsp:txXfrm>
    </dsp:sp>
    <dsp:sp modelId="{C62D705D-9509-4EC1-B267-6A5A7C5F4CDE}">
      <dsp:nvSpPr>
        <dsp:cNvPr id="0" name=""/>
        <dsp:cNvSpPr/>
      </dsp:nvSpPr>
      <dsp:spPr>
        <a:xfrm>
          <a:off x="0" y="706640"/>
          <a:ext cx="9618133" cy="5642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9FBCB-BA26-46EC-B8E0-507304C4B4A8}">
      <dsp:nvSpPr>
        <dsp:cNvPr id="0" name=""/>
        <dsp:cNvSpPr/>
      </dsp:nvSpPr>
      <dsp:spPr>
        <a:xfrm>
          <a:off x="170686" y="833597"/>
          <a:ext cx="310339" cy="310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414B35-38FF-402A-976A-4C31C47A6E36}">
      <dsp:nvSpPr>
        <dsp:cNvPr id="0" name=""/>
        <dsp:cNvSpPr/>
      </dsp:nvSpPr>
      <dsp:spPr>
        <a:xfrm>
          <a:off x="651712" y="706640"/>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a:t>Student Engagement! Participate in your learning.</a:t>
          </a:r>
        </a:p>
      </dsp:txBody>
      <dsp:txXfrm>
        <a:off x="651712" y="706640"/>
        <a:ext cx="8966420" cy="564252"/>
      </dsp:txXfrm>
    </dsp:sp>
    <dsp:sp modelId="{CC1ED029-1E52-46EB-B10A-0E6C83B21220}">
      <dsp:nvSpPr>
        <dsp:cNvPr id="0" name=""/>
        <dsp:cNvSpPr/>
      </dsp:nvSpPr>
      <dsp:spPr>
        <a:xfrm>
          <a:off x="0" y="1411956"/>
          <a:ext cx="9618133" cy="5642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9F3E3-BB62-49D3-9DB0-D117BA35F09A}">
      <dsp:nvSpPr>
        <dsp:cNvPr id="0" name=""/>
        <dsp:cNvSpPr/>
      </dsp:nvSpPr>
      <dsp:spPr>
        <a:xfrm>
          <a:off x="170686" y="1538913"/>
          <a:ext cx="310339" cy="310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97F920-014E-4429-A936-D64EA9E17AED}">
      <dsp:nvSpPr>
        <dsp:cNvPr id="0" name=""/>
        <dsp:cNvSpPr/>
      </dsp:nvSpPr>
      <dsp:spPr>
        <a:xfrm>
          <a:off x="651712" y="1411956"/>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a:t>Successful Transitions to Post-Secondary! Ask questions.  Seek advice.</a:t>
          </a:r>
        </a:p>
      </dsp:txBody>
      <dsp:txXfrm>
        <a:off x="651712" y="1411956"/>
        <a:ext cx="8966420" cy="564252"/>
      </dsp:txXfrm>
    </dsp:sp>
    <dsp:sp modelId="{9AE601E6-9212-44BE-B952-284B1F8AD79D}">
      <dsp:nvSpPr>
        <dsp:cNvPr id="0" name=""/>
        <dsp:cNvSpPr/>
      </dsp:nvSpPr>
      <dsp:spPr>
        <a:xfrm>
          <a:off x="0" y="2117272"/>
          <a:ext cx="9618133" cy="56425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0FB55-AACD-4E89-8BC8-320FE6B973DF}">
      <dsp:nvSpPr>
        <dsp:cNvPr id="0" name=""/>
        <dsp:cNvSpPr/>
      </dsp:nvSpPr>
      <dsp:spPr>
        <a:xfrm>
          <a:off x="170686" y="2244229"/>
          <a:ext cx="310339" cy="310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FAFD06-8D92-4F13-B21E-CAC63053759F}">
      <dsp:nvSpPr>
        <dsp:cNvPr id="0" name=""/>
        <dsp:cNvSpPr/>
      </dsp:nvSpPr>
      <dsp:spPr>
        <a:xfrm>
          <a:off x="651712" y="2117272"/>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a:t>Collaborative Partnerships! Have you visited Student Services?</a:t>
          </a:r>
        </a:p>
      </dsp:txBody>
      <dsp:txXfrm>
        <a:off x="651712" y="2117272"/>
        <a:ext cx="8966420" cy="564252"/>
      </dsp:txXfrm>
    </dsp:sp>
    <dsp:sp modelId="{DA13D62C-8FA9-4262-9060-AD17F9FC0E72}">
      <dsp:nvSpPr>
        <dsp:cNvPr id="0" name=""/>
        <dsp:cNvSpPr/>
      </dsp:nvSpPr>
      <dsp:spPr>
        <a:xfrm>
          <a:off x="0" y="2822588"/>
          <a:ext cx="9618133" cy="56425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959B1-02CD-430C-9EB1-AB5CD28576DD}">
      <dsp:nvSpPr>
        <dsp:cNvPr id="0" name=""/>
        <dsp:cNvSpPr/>
      </dsp:nvSpPr>
      <dsp:spPr>
        <a:xfrm>
          <a:off x="170686" y="2949545"/>
          <a:ext cx="310339" cy="3103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C33D46-6374-4FBD-8AEA-1E535620CBD0}">
      <dsp:nvSpPr>
        <dsp:cNvPr id="0" name=""/>
        <dsp:cNvSpPr/>
      </dsp:nvSpPr>
      <dsp:spPr>
        <a:xfrm>
          <a:off x="651712" y="2822588"/>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a:t>Positive Connections!  Get involved and be an active participant in our community.</a:t>
          </a:r>
        </a:p>
      </dsp:txBody>
      <dsp:txXfrm>
        <a:off x="651712" y="2822588"/>
        <a:ext cx="8966420" cy="564252"/>
      </dsp:txXfrm>
    </dsp:sp>
    <dsp:sp modelId="{2063BFC6-AD80-42C0-B7B9-AA6F3F502197}">
      <dsp:nvSpPr>
        <dsp:cNvPr id="0" name=""/>
        <dsp:cNvSpPr/>
      </dsp:nvSpPr>
      <dsp:spPr>
        <a:xfrm>
          <a:off x="0" y="3527904"/>
          <a:ext cx="9618133" cy="5642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A93C9-B11D-4385-894D-C9E6F072E635}">
      <dsp:nvSpPr>
        <dsp:cNvPr id="0" name=""/>
        <dsp:cNvSpPr/>
      </dsp:nvSpPr>
      <dsp:spPr>
        <a:xfrm>
          <a:off x="170686" y="3654861"/>
          <a:ext cx="310339" cy="3103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67BDE7-F912-45AE-A391-33BB55AC8F24}">
      <dsp:nvSpPr>
        <dsp:cNvPr id="0" name=""/>
        <dsp:cNvSpPr/>
      </dsp:nvSpPr>
      <dsp:spPr>
        <a:xfrm>
          <a:off x="651712" y="3527904"/>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rtl="0">
            <a:lnSpc>
              <a:spcPct val="100000"/>
            </a:lnSpc>
            <a:spcBef>
              <a:spcPct val="0"/>
            </a:spcBef>
            <a:spcAft>
              <a:spcPct val="35000"/>
            </a:spcAft>
            <a:buNone/>
          </a:pPr>
          <a:r>
            <a:rPr lang="en-US" sz="1500" kern="1200"/>
            <a:t>Collecting and </a:t>
          </a:r>
          <a:r>
            <a:rPr lang="en-US" sz="1500" kern="1200">
              <a:latin typeface="Trebuchet MS" panose="020B0603020202020204"/>
            </a:rPr>
            <a:t>using</a:t>
          </a:r>
          <a:r>
            <a:rPr lang="en-US" sz="1500" kern="1200"/>
            <a:t> Data! Keep up to date with all sorts of school information by following Edsby, listening to announcements,</a:t>
          </a:r>
          <a:r>
            <a:rPr lang="en-US" sz="1500" kern="1200">
              <a:latin typeface="Trebuchet MS" panose="020B0603020202020204"/>
            </a:rPr>
            <a:t> and</a:t>
          </a:r>
          <a:r>
            <a:rPr lang="en-US" sz="1500" kern="1200"/>
            <a:t> attending learning conversations.</a:t>
          </a:r>
        </a:p>
      </dsp:txBody>
      <dsp:txXfrm>
        <a:off x="651712" y="3527904"/>
        <a:ext cx="8966420" cy="56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2500D-E818-40FC-A193-962F8426CE43}">
      <dsp:nvSpPr>
        <dsp:cNvPr id="0" name=""/>
        <dsp:cNvSpPr/>
      </dsp:nvSpPr>
      <dsp:spPr>
        <a:xfrm>
          <a:off x="0" y="320382"/>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ELA (-2, -1 or full year)</a:t>
          </a:r>
          <a:endParaRPr lang="en-US" sz="1600" kern="1200"/>
        </a:p>
      </dsp:txBody>
      <dsp:txXfrm>
        <a:off x="0" y="320382"/>
        <a:ext cx="1981567" cy="1188940"/>
      </dsp:txXfrm>
    </dsp:sp>
    <dsp:sp modelId="{85C8E195-B494-48E0-B292-ABBBB0E8436A}">
      <dsp:nvSpPr>
        <dsp:cNvPr id="0" name=""/>
        <dsp:cNvSpPr/>
      </dsp:nvSpPr>
      <dsp:spPr>
        <a:xfrm>
          <a:off x="2179724" y="320382"/>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One </a:t>
          </a:r>
          <a:r>
            <a:rPr lang="en-US" sz="1600" b="1" kern="1200">
              <a:latin typeface="Trebuchet MS" panose="020B0603020202020204"/>
            </a:rPr>
            <a:t>of</a:t>
          </a:r>
          <a:r>
            <a:rPr lang="en-US" sz="1600" b="1" kern="1200"/>
            <a:t> Biology, Physics, Chemistry or Science</a:t>
          </a:r>
          <a:endParaRPr lang="en-US" sz="1600" kern="1200"/>
        </a:p>
      </dsp:txBody>
      <dsp:txXfrm>
        <a:off x="2179724" y="320382"/>
        <a:ext cx="1981567" cy="1188940"/>
      </dsp:txXfrm>
    </dsp:sp>
    <dsp:sp modelId="{A8AFAB7D-6041-4277-93FC-301A046BDF1D}">
      <dsp:nvSpPr>
        <dsp:cNvPr id="0" name=""/>
        <dsp:cNvSpPr/>
      </dsp:nvSpPr>
      <dsp:spPr>
        <a:xfrm>
          <a:off x="4359448" y="320382"/>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Social Studies (-2 or –1)</a:t>
          </a:r>
          <a:endParaRPr lang="en-US" sz="1600" kern="1200"/>
        </a:p>
      </dsp:txBody>
      <dsp:txXfrm>
        <a:off x="4359448" y="320382"/>
        <a:ext cx="1981567" cy="1188940"/>
      </dsp:txXfrm>
    </dsp:sp>
    <dsp:sp modelId="{EFFBB762-C3B0-44CF-8AB6-8B83E6F0B4E0}">
      <dsp:nvSpPr>
        <dsp:cNvPr id="0" name=""/>
        <dsp:cNvSpPr/>
      </dsp:nvSpPr>
      <dsp:spPr>
        <a:xfrm>
          <a:off x="0" y="1707479"/>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Math (-2, -1, or full year)</a:t>
          </a:r>
          <a:r>
            <a:rPr lang="en-US" sz="1600" b="1" kern="1200">
              <a:latin typeface="Trebuchet MS" panose="020B0603020202020204"/>
            </a:rPr>
            <a:t> Math 31*</a:t>
          </a:r>
          <a:endParaRPr lang="en-US" sz="1600" b="0" kern="1200">
            <a:latin typeface="Trebuchet MS" panose="020B0603020202020204"/>
          </a:endParaRPr>
        </a:p>
      </dsp:txBody>
      <dsp:txXfrm>
        <a:off x="0" y="1707479"/>
        <a:ext cx="1981567" cy="1188940"/>
      </dsp:txXfrm>
    </dsp:sp>
    <dsp:sp modelId="{FFF28C3B-0F64-4EBF-BEBA-0DB4EA0BBCB1}">
      <dsp:nvSpPr>
        <dsp:cNvPr id="0" name=""/>
        <dsp:cNvSpPr/>
      </dsp:nvSpPr>
      <dsp:spPr>
        <a:xfrm>
          <a:off x="2179724" y="1707479"/>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Leadership with Character (LWC)</a:t>
          </a:r>
          <a:endParaRPr lang="en-US" sz="1600" kern="1200"/>
        </a:p>
      </dsp:txBody>
      <dsp:txXfrm>
        <a:off x="2179724" y="1707479"/>
        <a:ext cx="1981567" cy="1188940"/>
      </dsp:txXfrm>
    </dsp:sp>
    <dsp:sp modelId="{21346A2A-13A1-490B-8A89-C6D5073A9A9D}">
      <dsp:nvSpPr>
        <dsp:cNvPr id="0" name=""/>
        <dsp:cNvSpPr/>
      </dsp:nvSpPr>
      <dsp:spPr>
        <a:xfrm>
          <a:off x="4359448" y="1707479"/>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Phys Ed 30</a:t>
          </a:r>
          <a:r>
            <a:rPr lang="en-US" sz="1600" b="1" kern="1200">
              <a:latin typeface="Trebuchet MS" panose="020B0603020202020204"/>
            </a:rPr>
            <a:t> (3 or 5 credit)</a:t>
          </a:r>
          <a:endParaRPr lang="en-US" sz="1600" kern="1200"/>
        </a:p>
      </dsp:txBody>
      <dsp:txXfrm>
        <a:off x="4359448" y="1707479"/>
        <a:ext cx="1981567" cy="1188940"/>
      </dsp:txXfrm>
    </dsp:sp>
    <dsp:sp modelId="{1112FA2A-C263-44B8-AB1C-727C156C8208}">
      <dsp:nvSpPr>
        <dsp:cNvPr id="0" name=""/>
        <dsp:cNvSpPr/>
      </dsp:nvSpPr>
      <dsp:spPr>
        <a:xfrm>
          <a:off x="0" y="3094577"/>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Electives (likely 1 or 2 depending on core course selection)</a:t>
          </a:r>
          <a:endParaRPr lang="en-US" sz="1600" kern="1200"/>
        </a:p>
      </dsp:txBody>
      <dsp:txXfrm>
        <a:off x="0" y="3094577"/>
        <a:ext cx="1981567" cy="1188940"/>
      </dsp:txXfrm>
    </dsp:sp>
    <dsp:sp modelId="{10974F10-0596-4D64-B47B-78730F8C27A5}">
      <dsp:nvSpPr>
        <dsp:cNvPr id="0" name=""/>
        <dsp:cNvSpPr/>
      </dsp:nvSpPr>
      <dsp:spPr>
        <a:xfrm>
          <a:off x="2179724" y="3094577"/>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Teacher Assistant</a:t>
          </a:r>
          <a:endParaRPr lang="en-US" sz="1600" kern="1200"/>
        </a:p>
      </dsp:txBody>
      <dsp:txXfrm>
        <a:off x="2179724" y="3094577"/>
        <a:ext cx="1981567" cy="1188940"/>
      </dsp:txXfrm>
    </dsp:sp>
    <dsp:sp modelId="{501D610C-9C82-4F71-945E-ED31E3E0B099}">
      <dsp:nvSpPr>
        <dsp:cNvPr id="0" name=""/>
        <dsp:cNvSpPr/>
      </dsp:nvSpPr>
      <dsp:spPr>
        <a:xfrm>
          <a:off x="4359448" y="3094577"/>
          <a:ext cx="1981567" cy="11889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You may </a:t>
          </a:r>
          <a:r>
            <a:rPr lang="en-US" sz="1600" b="1" kern="1200">
              <a:latin typeface="Trebuchet MS" panose="020B0603020202020204"/>
            </a:rPr>
            <a:t>have one spare</a:t>
          </a:r>
          <a:r>
            <a:rPr lang="en-US" sz="1600" b="1" kern="1200"/>
            <a:t> in your schedule.</a:t>
          </a:r>
          <a:endParaRPr lang="en-US" sz="1600" kern="1200"/>
        </a:p>
      </dsp:txBody>
      <dsp:txXfrm>
        <a:off x="4359448" y="3094577"/>
        <a:ext cx="1981567" cy="11889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63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720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61560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0522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75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433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430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7351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228414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15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19482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149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96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1094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460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724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2178091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slideLayout" Target="../slideLayouts/slideLayout4.xml"/><Relationship Id="rId4" Type="http://schemas.openxmlformats.org/officeDocument/2006/relationships/audio" Target="../media/media2.m4a"/></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wall&#10;&#10;Description automatically generated">
            <a:extLst>
              <a:ext uri="{FF2B5EF4-FFF2-40B4-BE49-F238E27FC236}">
                <a16:creationId xmlns:a16="http://schemas.microsoft.com/office/drawing/2014/main" id="{42FDB489-E785-ACCC-94CF-E8D0DD343434}"/>
              </a:ext>
            </a:extLst>
          </p:cNvPr>
          <p:cNvPicPr>
            <a:picLocks noChangeAspect="1"/>
          </p:cNvPicPr>
          <p:nvPr/>
        </p:nvPicPr>
        <p:blipFill rotWithShape="1">
          <a:blip r:embed="rId2"/>
          <a:srcRect l="18894" t="9091" r="234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668867" y="1706375"/>
            <a:ext cx="4420699" cy="2341384"/>
          </a:xfrm>
        </p:spPr>
        <p:txBody>
          <a:bodyPr>
            <a:normAutofit/>
          </a:bodyPr>
          <a:lstStyle/>
          <a:p>
            <a:pPr>
              <a:lnSpc>
                <a:spcPct val="90000"/>
              </a:lnSpc>
            </a:pPr>
            <a:br>
              <a:rPr lang="en-CA" sz="2600">
                <a:latin typeface="Georgia"/>
                <a:ea typeface="Verdana"/>
                <a:cs typeface="Verdana"/>
              </a:rPr>
            </a:br>
            <a:r>
              <a:rPr lang="en-CA" sz="2600" b="1">
                <a:latin typeface="Georgia"/>
                <a:ea typeface="Verdana"/>
                <a:cs typeface="Verdana"/>
              </a:rPr>
              <a:t>Course Registration FFCA North High School</a:t>
            </a:r>
            <a:br>
              <a:rPr lang="en-CA" sz="2600" b="1">
                <a:latin typeface="Georgia"/>
                <a:ea typeface="Verdana"/>
                <a:cs typeface="Verdana"/>
              </a:rPr>
            </a:br>
            <a:r>
              <a:rPr lang="en-CA" sz="2600" b="1">
                <a:latin typeface="Georgia"/>
                <a:ea typeface="Verdana"/>
                <a:cs typeface="Verdana"/>
              </a:rPr>
              <a:t>March 13, 2024</a:t>
            </a:r>
            <a:br>
              <a:rPr lang="en-CA" sz="2600">
                <a:latin typeface="Georgia"/>
                <a:ea typeface="Verdana"/>
                <a:cs typeface="Verdana"/>
              </a:rPr>
            </a:br>
            <a:endParaRPr lang="en-CA" sz="2600">
              <a:latin typeface="Georgia"/>
              <a:ea typeface="Verdana"/>
              <a:cs typeface="Verdana"/>
            </a:endParaRPr>
          </a:p>
        </p:txBody>
      </p:sp>
      <p:sp>
        <p:nvSpPr>
          <p:cNvPr id="3" name="Subtitle 2"/>
          <p:cNvSpPr>
            <a:spLocks noGrp="1"/>
          </p:cNvSpPr>
          <p:nvPr>
            <p:ph type="subTitle" idx="1"/>
          </p:nvPr>
        </p:nvSpPr>
        <p:spPr>
          <a:xfrm>
            <a:off x="677335" y="4050831"/>
            <a:ext cx="4079721" cy="1096901"/>
          </a:xfrm>
        </p:spPr>
        <p:txBody>
          <a:bodyPr vert="horz" lIns="91440" tIns="45720" rIns="91440" bIns="45720" rtlCol="0">
            <a:normAutofit/>
          </a:bodyPr>
          <a:lstStyle/>
          <a:p>
            <a:pPr>
              <a:spcAft>
                <a:spcPts val="600"/>
              </a:spcAft>
            </a:pPr>
            <a:r>
              <a:rPr lang="en-CA" sz="2800" b="1"/>
              <a:t>Your School of Choice!</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814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8783-BB2F-CF74-7A2D-4AC00D6DE0EE}"/>
              </a:ext>
            </a:extLst>
          </p:cNvPr>
          <p:cNvSpPr>
            <a:spLocks noGrp="1"/>
          </p:cNvSpPr>
          <p:nvPr>
            <p:ph type="title"/>
          </p:nvPr>
        </p:nvSpPr>
        <p:spPr>
          <a:xfrm>
            <a:off x="130994" y="5751"/>
            <a:ext cx="8596668" cy="1320800"/>
          </a:xfrm>
        </p:spPr>
        <p:txBody>
          <a:bodyPr/>
          <a:lstStyle/>
          <a:p>
            <a:r>
              <a:rPr lang="en-US" b="1" u="sng"/>
              <a:t>The Importance of Electives When Planning For Post-Secondary</a:t>
            </a:r>
          </a:p>
        </p:txBody>
      </p:sp>
      <p:sp>
        <p:nvSpPr>
          <p:cNvPr id="3" name="Content Placeholder 2">
            <a:extLst>
              <a:ext uri="{FF2B5EF4-FFF2-40B4-BE49-F238E27FC236}">
                <a16:creationId xmlns:a16="http://schemas.microsoft.com/office/drawing/2014/main" id="{9E4E67ED-4149-BB3C-332C-711EF5EEE23F}"/>
              </a:ext>
            </a:extLst>
          </p:cNvPr>
          <p:cNvSpPr>
            <a:spLocks noGrp="1"/>
          </p:cNvSpPr>
          <p:nvPr>
            <p:ph idx="1"/>
          </p:nvPr>
        </p:nvSpPr>
        <p:spPr>
          <a:xfrm>
            <a:off x="202882" y="1240439"/>
            <a:ext cx="9732478" cy="5232243"/>
          </a:xfrm>
        </p:spPr>
        <p:txBody>
          <a:bodyPr vert="horz" lIns="91440" tIns="45720" rIns="91440" bIns="45720" rtlCol="0" anchor="t">
            <a:normAutofit/>
          </a:bodyPr>
          <a:lstStyle/>
          <a:p>
            <a:r>
              <a:rPr lang="en-CA" sz="2400"/>
              <a:t>While many students feel that taking a spare will allow them to work on their core courses to improve their marks, they are often forgetting that many of our elective courses can be used for post-secondary application and are a great way to improve your application average.  This can have a larger impact on your application average than improving a core course grade by a few percent.  Do not discount the importance of electives! </a:t>
            </a:r>
          </a:p>
          <a:p>
            <a:endParaRPr lang="en-CA" sz="2400"/>
          </a:p>
          <a:p>
            <a:r>
              <a:rPr lang="en-CA" sz="2400"/>
              <a:t> In order to be used for application, you must have the 30 level of the course.  This means making good decisions in grade 10 and 11 so that you have the prerequisites for these courses.  So, forethought and planning are needed.  This is something that Mrs. </a:t>
            </a:r>
            <a:r>
              <a:rPr lang="en-CA" sz="2400" err="1"/>
              <a:t>Anten</a:t>
            </a:r>
            <a:r>
              <a:rPr lang="en-CA" sz="2400"/>
              <a:t> can help you with.  </a:t>
            </a:r>
            <a:endParaRPr lang="en-US" sz="2400"/>
          </a:p>
        </p:txBody>
      </p:sp>
    </p:spTree>
    <p:extLst>
      <p:ext uri="{BB962C8B-B14F-4D97-AF65-F5344CB8AC3E}">
        <p14:creationId xmlns:p14="http://schemas.microsoft.com/office/powerpoint/2010/main" val="212932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9B21-99B2-3148-CBFD-0B341D9018FC}"/>
              </a:ext>
            </a:extLst>
          </p:cNvPr>
          <p:cNvSpPr>
            <a:spLocks noGrp="1"/>
          </p:cNvSpPr>
          <p:nvPr>
            <p:ph type="title"/>
          </p:nvPr>
        </p:nvSpPr>
        <p:spPr>
          <a:xfrm>
            <a:off x="1598" y="77638"/>
            <a:ext cx="9416177" cy="1320800"/>
          </a:xfrm>
        </p:spPr>
        <p:txBody>
          <a:bodyPr/>
          <a:lstStyle/>
          <a:p>
            <a:pPr algn="ctr"/>
            <a:r>
              <a:rPr lang="en-US" b="1" u="sng"/>
              <a:t>Why the change to the number of spares for grade 12?</a:t>
            </a:r>
            <a:endParaRPr lang="en-US"/>
          </a:p>
        </p:txBody>
      </p:sp>
      <p:sp>
        <p:nvSpPr>
          <p:cNvPr id="3" name="Content Placeholder 2">
            <a:extLst>
              <a:ext uri="{FF2B5EF4-FFF2-40B4-BE49-F238E27FC236}">
                <a16:creationId xmlns:a16="http://schemas.microsoft.com/office/drawing/2014/main" id="{E424E95C-1994-C995-50DB-664870BBF12C}"/>
              </a:ext>
            </a:extLst>
          </p:cNvPr>
          <p:cNvSpPr>
            <a:spLocks noGrp="1"/>
          </p:cNvSpPr>
          <p:nvPr>
            <p:ph idx="1"/>
          </p:nvPr>
        </p:nvSpPr>
        <p:spPr>
          <a:xfrm>
            <a:off x="217259" y="1395714"/>
            <a:ext cx="9531195" cy="5374972"/>
          </a:xfrm>
        </p:spPr>
        <p:txBody>
          <a:bodyPr vert="horz" lIns="91440" tIns="45720" rIns="91440" bIns="45720" rtlCol="0" anchor="t">
            <a:normAutofit/>
          </a:bodyPr>
          <a:lstStyle/>
          <a:p>
            <a:r>
              <a:rPr lang="en-US"/>
              <a:t>In light of the information about post-secondary planning and the experiences of students over the past two years since we began offering spares, we know that it is sometimes difficult to foresee how decisions about spares and course choices, including electives, will impact a student's post-secondary plans.  </a:t>
            </a:r>
          </a:p>
          <a:p>
            <a:endParaRPr lang="en-US"/>
          </a:p>
          <a:p>
            <a:r>
              <a:rPr lang="en-US"/>
              <a:t>We want to help you make good decisions and, therefore, have decreased the number of spares permitted to grade 12 students.</a:t>
            </a:r>
          </a:p>
          <a:p>
            <a:r>
              <a:rPr lang="en-US">
                <a:solidFill>
                  <a:schemeClr val="tx1"/>
                </a:solidFill>
                <a:latin typeface="Trebuchet MS"/>
                <a:cs typeface="Times New Roman"/>
              </a:rPr>
              <a:t>All grade 12 students must be enrolled in a minimum of seven blocks of in-person classes at FFCA during the four block school day.  Students are permitted one spare in the year, however, a second spare will be considered by administration, upon request, in the following circumstances:</a:t>
            </a:r>
          </a:p>
          <a:p>
            <a:pPr lvl="1"/>
            <a:r>
              <a:rPr lang="en-US" sz="1800">
                <a:solidFill>
                  <a:schemeClr val="tx1"/>
                </a:solidFill>
                <a:latin typeface="Trebuchet MS"/>
                <a:cs typeface="Times New Roman"/>
              </a:rPr>
              <a:t>Enrollment in Block 5 credited courses</a:t>
            </a:r>
          </a:p>
          <a:p>
            <a:pPr lvl="1"/>
            <a:r>
              <a:rPr lang="en-US" sz="1800">
                <a:solidFill>
                  <a:schemeClr val="tx1"/>
                </a:solidFill>
                <a:latin typeface="Trebuchet MS"/>
                <a:cs typeface="Times New Roman"/>
              </a:rPr>
              <a:t>Student is assured of having all required credits by semester 2 of their grade 12 year</a:t>
            </a:r>
          </a:p>
          <a:p>
            <a:pPr lvl="1"/>
            <a:r>
              <a:rPr lang="en-US" sz="1800">
                <a:solidFill>
                  <a:schemeClr val="tx1"/>
                </a:solidFill>
                <a:latin typeface="Trebuchet MS"/>
                <a:cs typeface="Times New Roman"/>
              </a:rPr>
              <a:t>Any other special circumstances as approved by administration</a:t>
            </a:r>
          </a:p>
          <a:p>
            <a:endParaRPr lang="en-US"/>
          </a:p>
        </p:txBody>
      </p:sp>
    </p:spTree>
    <p:extLst>
      <p:ext uri="{BB962C8B-B14F-4D97-AF65-F5344CB8AC3E}">
        <p14:creationId xmlns:p14="http://schemas.microsoft.com/office/powerpoint/2010/main" val="198357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F919-A891-5D63-ED70-117D09E099E8}"/>
              </a:ext>
            </a:extLst>
          </p:cNvPr>
          <p:cNvSpPr>
            <a:spLocks noGrp="1"/>
          </p:cNvSpPr>
          <p:nvPr>
            <p:ph type="title"/>
          </p:nvPr>
        </p:nvSpPr>
        <p:spPr>
          <a:xfrm>
            <a:off x="476052" y="213584"/>
            <a:ext cx="8596668" cy="1826581"/>
          </a:xfrm>
        </p:spPr>
        <p:txBody>
          <a:bodyPr>
            <a:normAutofit fontScale="90000"/>
          </a:bodyPr>
          <a:lstStyle/>
          <a:p>
            <a:r>
              <a:rPr lang="en-US"/>
              <a:t>Now is your opportunity to explore the electives being offered this year!</a:t>
            </a:r>
          </a:p>
        </p:txBody>
      </p:sp>
      <p:sp>
        <p:nvSpPr>
          <p:cNvPr id="3" name="Text Placeholder 2">
            <a:extLst>
              <a:ext uri="{FF2B5EF4-FFF2-40B4-BE49-F238E27FC236}">
                <a16:creationId xmlns:a16="http://schemas.microsoft.com/office/drawing/2014/main" id="{2D851078-F4D1-D6C9-E121-4C9884382376}"/>
              </a:ext>
            </a:extLst>
          </p:cNvPr>
          <p:cNvSpPr>
            <a:spLocks noGrp="1"/>
          </p:cNvSpPr>
          <p:nvPr>
            <p:ph type="body" idx="1"/>
          </p:nvPr>
        </p:nvSpPr>
        <p:spPr>
          <a:xfrm>
            <a:off x="562317" y="3104090"/>
            <a:ext cx="8711686" cy="3308994"/>
          </a:xfrm>
        </p:spPr>
        <p:txBody>
          <a:bodyPr vert="horz" lIns="91440" tIns="45720" rIns="91440" bIns="45720" rtlCol="0" anchor="t">
            <a:noAutofit/>
          </a:bodyPr>
          <a:lstStyle/>
          <a:p>
            <a:r>
              <a:rPr lang="en-US" sz="2800"/>
              <a:t>You can find the PowerPoint on either Edsby or the NHS Webpage!</a:t>
            </a:r>
          </a:p>
          <a:p>
            <a:endParaRPr lang="en-US" sz="2800"/>
          </a:p>
          <a:p>
            <a:r>
              <a:rPr lang="en-US" sz="2800"/>
              <a:t>**you can also find the Planning Guide there for additional information, including more details about applying your elective grades to your post-secondary application averages</a:t>
            </a:r>
          </a:p>
        </p:txBody>
      </p:sp>
    </p:spTree>
    <p:extLst>
      <p:ext uri="{BB962C8B-B14F-4D97-AF65-F5344CB8AC3E}">
        <p14:creationId xmlns:p14="http://schemas.microsoft.com/office/powerpoint/2010/main" val="192878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8C54-963E-61B0-674B-0A2BC2BEB165}"/>
              </a:ext>
            </a:extLst>
          </p:cNvPr>
          <p:cNvSpPr>
            <a:spLocks noGrp="1"/>
          </p:cNvSpPr>
          <p:nvPr>
            <p:ph type="ctrTitle"/>
          </p:nvPr>
        </p:nvSpPr>
        <p:spPr>
          <a:xfrm>
            <a:off x="672769" y="480640"/>
            <a:ext cx="8514558" cy="5988262"/>
          </a:xfrm>
        </p:spPr>
        <p:txBody>
          <a:bodyPr/>
          <a:lstStyle/>
          <a:p>
            <a:pPr algn="l"/>
            <a:r>
              <a:rPr lang="en-US"/>
              <a:t>End of Course Selection Discussion Until </a:t>
            </a:r>
            <a:br>
              <a:rPr lang="en-US"/>
            </a:br>
            <a:r>
              <a:rPr lang="en-US"/>
              <a:t>March 20 Advisory</a:t>
            </a:r>
            <a:br>
              <a:rPr lang="en-US"/>
            </a:br>
            <a:br>
              <a:rPr lang="en-US"/>
            </a:br>
            <a:r>
              <a:rPr lang="en-US" sz="3600"/>
              <a:t>**this is also when you will receive your course recommendation form</a:t>
            </a:r>
            <a:endParaRPr lang="en-US"/>
          </a:p>
        </p:txBody>
      </p:sp>
    </p:spTree>
    <p:extLst>
      <p:ext uri="{BB962C8B-B14F-4D97-AF65-F5344CB8AC3E}">
        <p14:creationId xmlns:p14="http://schemas.microsoft.com/office/powerpoint/2010/main" val="176867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wall&#10;&#10;Description automatically generated">
            <a:extLst>
              <a:ext uri="{FF2B5EF4-FFF2-40B4-BE49-F238E27FC236}">
                <a16:creationId xmlns:a16="http://schemas.microsoft.com/office/drawing/2014/main" id="{42FDB489-E785-ACCC-94CF-E8D0DD343434}"/>
              </a:ext>
            </a:extLst>
          </p:cNvPr>
          <p:cNvPicPr>
            <a:picLocks noChangeAspect="1"/>
          </p:cNvPicPr>
          <p:nvPr/>
        </p:nvPicPr>
        <p:blipFill rotWithShape="1">
          <a:blip r:embed="rId2"/>
          <a:srcRect l="18894" t="9091" r="234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294795" y="973130"/>
            <a:ext cx="4879205" cy="3074629"/>
          </a:xfrm>
        </p:spPr>
        <p:txBody>
          <a:bodyPr>
            <a:normAutofit/>
          </a:bodyPr>
          <a:lstStyle/>
          <a:p>
            <a:pPr>
              <a:lnSpc>
                <a:spcPct val="90000"/>
              </a:lnSpc>
            </a:pPr>
            <a:r>
              <a:rPr lang="en-CA" sz="2600">
                <a:latin typeface="Georgia"/>
                <a:ea typeface="Verdana"/>
                <a:cs typeface="Verdana"/>
              </a:rPr>
              <a:t>Part 2</a:t>
            </a:r>
            <a:br>
              <a:rPr lang="en-CA" sz="2600">
                <a:latin typeface="Georgia"/>
                <a:ea typeface="Verdana"/>
                <a:cs typeface="Verdana"/>
              </a:rPr>
            </a:br>
            <a:r>
              <a:rPr lang="en-CA" sz="2600" b="1">
                <a:latin typeface="Georgia"/>
                <a:ea typeface="Verdana"/>
                <a:cs typeface="Verdana"/>
              </a:rPr>
              <a:t>Course Registration FFCA North High  School</a:t>
            </a:r>
            <a:br>
              <a:rPr lang="en-CA" sz="2600" b="1">
                <a:latin typeface="Georgia"/>
                <a:ea typeface="Verdana"/>
                <a:cs typeface="Verdana"/>
              </a:rPr>
            </a:br>
            <a:r>
              <a:rPr lang="en-CA" sz="2600" b="1">
                <a:latin typeface="Georgia"/>
                <a:ea typeface="Verdana"/>
                <a:cs typeface="Verdana"/>
              </a:rPr>
              <a:t>March 20, 2023</a:t>
            </a:r>
            <a:br>
              <a:rPr lang="en-CA" sz="2600">
                <a:latin typeface="Georgia"/>
                <a:ea typeface="Verdana"/>
                <a:cs typeface="Verdana"/>
              </a:rPr>
            </a:br>
            <a:endParaRPr lang="en-CA" sz="2600">
              <a:latin typeface="Georgia"/>
              <a:ea typeface="Verdana"/>
              <a:cs typeface="Verdana"/>
            </a:endParaRPr>
          </a:p>
        </p:txBody>
      </p:sp>
      <p:sp>
        <p:nvSpPr>
          <p:cNvPr id="3" name="Subtitle 2"/>
          <p:cNvSpPr>
            <a:spLocks noGrp="1"/>
          </p:cNvSpPr>
          <p:nvPr>
            <p:ph type="subTitle" idx="1"/>
          </p:nvPr>
        </p:nvSpPr>
        <p:spPr>
          <a:xfrm>
            <a:off x="677335" y="4050831"/>
            <a:ext cx="4079721" cy="1096901"/>
          </a:xfrm>
        </p:spPr>
        <p:txBody>
          <a:bodyPr vert="horz" lIns="91440" tIns="45720" rIns="91440" bIns="45720" rtlCol="0">
            <a:normAutofit/>
          </a:bodyPr>
          <a:lstStyle/>
          <a:p>
            <a:pPr>
              <a:spcAft>
                <a:spcPts val="600"/>
              </a:spcAft>
            </a:pPr>
            <a:r>
              <a:rPr lang="en-CA" sz="2800" b="1"/>
              <a:t>Your School of Choice!</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7473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5E07-DA0F-5BCF-DB84-21F7F496940F}"/>
              </a:ext>
            </a:extLst>
          </p:cNvPr>
          <p:cNvSpPr>
            <a:spLocks noGrp="1"/>
          </p:cNvSpPr>
          <p:nvPr>
            <p:ph type="title"/>
          </p:nvPr>
        </p:nvSpPr>
        <p:spPr>
          <a:xfrm>
            <a:off x="87863" y="63211"/>
            <a:ext cx="8596668" cy="906431"/>
          </a:xfrm>
        </p:spPr>
        <p:txBody>
          <a:bodyPr/>
          <a:lstStyle/>
          <a:p>
            <a:r>
              <a:rPr lang="en-US"/>
              <a:t>Grade 12s!</a:t>
            </a:r>
          </a:p>
        </p:txBody>
      </p:sp>
      <p:sp>
        <p:nvSpPr>
          <p:cNvPr id="3" name="Text Placeholder 2">
            <a:extLst>
              <a:ext uri="{FF2B5EF4-FFF2-40B4-BE49-F238E27FC236}">
                <a16:creationId xmlns:a16="http://schemas.microsoft.com/office/drawing/2014/main" id="{5C299892-9F0E-91F0-C099-D994E91F1DA4}"/>
              </a:ext>
            </a:extLst>
          </p:cNvPr>
          <p:cNvSpPr>
            <a:spLocks noGrp="1"/>
          </p:cNvSpPr>
          <p:nvPr>
            <p:ph type="body" idx="1"/>
          </p:nvPr>
        </p:nvSpPr>
        <p:spPr>
          <a:xfrm>
            <a:off x="289147" y="1285944"/>
            <a:ext cx="9574327" cy="5038552"/>
          </a:xfrm>
        </p:spPr>
        <p:txBody>
          <a:bodyPr>
            <a:noAutofit/>
          </a:bodyPr>
          <a:lstStyle/>
          <a:p>
            <a:r>
              <a:rPr lang="en-US" sz="2800"/>
              <a:t>You have an important role in this process!  </a:t>
            </a:r>
            <a:endParaRPr lang="en-US"/>
          </a:p>
          <a:p>
            <a:endParaRPr lang="en-US" sz="2800"/>
          </a:p>
          <a:p>
            <a:r>
              <a:rPr lang="en-US" sz="2800"/>
              <a:t>As the "resident experts" who have just been through the last three years of high school, your feedback and thoughts on lessons you have learned, will be helpful for the younger students in advisory.  </a:t>
            </a:r>
            <a:endParaRPr lang="en-US"/>
          </a:p>
          <a:p>
            <a:endParaRPr lang="en-US" sz="2800"/>
          </a:p>
          <a:p>
            <a:r>
              <a:rPr lang="en-US" sz="2800"/>
              <a:t>This is your chance to be leaders in this process.  </a:t>
            </a:r>
            <a:endParaRPr lang="en-US"/>
          </a:p>
          <a:p>
            <a:r>
              <a:rPr lang="en-US" sz="2800"/>
              <a:t>Please share your thoughts through this process.</a:t>
            </a:r>
            <a:endParaRPr lang="en-US"/>
          </a:p>
        </p:txBody>
      </p:sp>
    </p:spTree>
    <p:extLst>
      <p:ext uri="{BB962C8B-B14F-4D97-AF65-F5344CB8AC3E}">
        <p14:creationId xmlns:p14="http://schemas.microsoft.com/office/powerpoint/2010/main" val="1289089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3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4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Isosceles Triangle 4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F20537E-BA33-97E3-B91A-0F9B914401D8}"/>
              </a:ext>
            </a:extLst>
          </p:cNvPr>
          <p:cNvSpPr>
            <a:spLocks noGrp="1"/>
          </p:cNvSpPr>
          <p:nvPr>
            <p:ph type="title"/>
          </p:nvPr>
        </p:nvSpPr>
        <p:spPr>
          <a:xfrm>
            <a:off x="400585" y="643467"/>
            <a:ext cx="4476214" cy="2784589"/>
          </a:xfrm>
        </p:spPr>
        <p:txBody>
          <a:bodyPr anchor="ctr">
            <a:normAutofit/>
          </a:bodyPr>
          <a:lstStyle/>
          <a:p>
            <a:pPr>
              <a:lnSpc>
                <a:spcPct val="90000"/>
              </a:lnSpc>
            </a:pPr>
            <a:r>
              <a:rPr lang="en-US" sz="3100" b="1">
                <a:solidFill>
                  <a:schemeClr val="bg1"/>
                </a:solidFill>
              </a:rPr>
              <a:t>The Best Way To Predict Your Future </a:t>
            </a:r>
            <a:br>
              <a:rPr lang="en-US" sz="3100" b="1">
                <a:solidFill>
                  <a:schemeClr val="bg1"/>
                </a:solidFill>
              </a:rPr>
            </a:br>
            <a:r>
              <a:rPr lang="en-US" sz="3100" b="1">
                <a:solidFill>
                  <a:schemeClr val="bg1"/>
                </a:solidFill>
              </a:rPr>
              <a:t>Is To Create It!</a:t>
            </a:r>
            <a:endParaRPr lang="en-US" sz="3100">
              <a:solidFill>
                <a:schemeClr val="bg1"/>
              </a:solidFill>
            </a:endParaRPr>
          </a:p>
        </p:txBody>
      </p:sp>
      <p:pic>
        <p:nvPicPr>
          <p:cNvPr id="4" name="Picture 4" descr="A picture containing text, outdoor&#10;&#10;Description automatically generated">
            <a:extLst>
              <a:ext uri="{FF2B5EF4-FFF2-40B4-BE49-F238E27FC236}">
                <a16:creationId xmlns:a16="http://schemas.microsoft.com/office/drawing/2014/main" id="{AB79C0C7-D401-07E2-FE07-B3A68DC60B93}"/>
              </a:ext>
            </a:extLst>
          </p:cNvPr>
          <p:cNvPicPr>
            <a:picLocks noChangeAspect="1"/>
          </p:cNvPicPr>
          <p:nvPr/>
        </p:nvPicPr>
        <p:blipFill>
          <a:blip r:embed="rId2"/>
          <a:stretch>
            <a:fillRect/>
          </a:stretch>
        </p:blipFill>
        <p:spPr>
          <a:xfrm>
            <a:off x="6096001" y="1056049"/>
            <a:ext cx="5143500" cy="4733386"/>
          </a:xfrm>
          <a:prstGeom prst="rect">
            <a:avLst/>
          </a:prstGeom>
        </p:spPr>
      </p:pic>
      <p:sp>
        <p:nvSpPr>
          <p:cNvPr id="87" name="Isosceles Triangle 4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140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2223"/>
            <a:ext cx="10058400" cy="870439"/>
          </a:xfrm>
        </p:spPr>
        <p:txBody>
          <a:bodyPr>
            <a:normAutofit/>
          </a:bodyPr>
          <a:lstStyle/>
          <a:p>
            <a:pPr algn="ctr"/>
            <a:r>
              <a:rPr lang="en-CA"/>
              <a:t> </a:t>
            </a:r>
            <a:r>
              <a:rPr lang="en-CA" b="1" u="sng"/>
              <a:t>Course Recommendations</a:t>
            </a:r>
          </a:p>
        </p:txBody>
      </p:sp>
      <p:sp>
        <p:nvSpPr>
          <p:cNvPr id="3" name="Content Placeholder 2"/>
          <p:cNvSpPr>
            <a:spLocks noGrp="1"/>
          </p:cNvSpPr>
          <p:nvPr>
            <p:ph idx="1"/>
          </p:nvPr>
        </p:nvSpPr>
        <p:spPr>
          <a:xfrm>
            <a:off x="254977" y="886280"/>
            <a:ext cx="10059043" cy="5970379"/>
          </a:xfrm>
        </p:spPr>
        <p:txBody>
          <a:bodyPr vert="horz" lIns="91440" tIns="45720" rIns="91440" bIns="45720" rtlCol="0" anchor="t">
            <a:normAutofit fontScale="92500" lnSpcReduction="10000"/>
          </a:bodyPr>
          <a:lstStyle/>
          <a:p>
            <a:pPr marL="0" indent="0">
              <a:buNone/>
            </a:pPr>
            <a:r>
              <a:rPr lang="en-CA" sz="2400"/>
              <a:t>Teachers recommend courses based on level of achievement combined with work ethic.  Students should also keep in mind personal passions or desired areas of interests. Do not confuse course recommendations with credits earned. These recommendations are designed with your learning needs in mind.</a:t>
            </a:r>
          </a:p>
          <a:p>
            <a:pPr marL="0" indent="0">
              <a:buNone/>
            </a:pPr>
            <a:endParaRPr lang="en-CA" sz="2400"/>
          </a:p>
          <a:p>
            <a:pPr marL="0" indent="0">
              <a:buNone/>
            </a:pPr>
            <a:r>
              <a:rPr lang="en-CA" sz="2400"/>
              <a:t>Today you will receive your course recommendation form.</a:t>
            </a:r>
            <a:endParaRPr lang="en-CA"/>
          </a:p>
          <a:p>
            <a:pPr marL="342900" indent="-342900">
              <a:buClr>
                <a:srgbClr val="262626"/>
              </a:buClr>
              <a:buFont typeface="Wingdings" pitchFamily="34" charset="0"/>
              <a:buChar char="Ø"/>
            </a:pPr>
            <a:r>
              <a:rPr lang="en-CA" sz="2400"/>
              <a:t>Read it. </a:t>
            </a:r>
            <a:r>
              <a:rPr lang="en-CA" sz="2400">
                <a:sym typeface="Wingdings" panose="05000000000000000000" pitchFamily="2" charset="2"/>
              </a:rPr>
              <a:t></a:t>
            </a:r>
            <a:r>
              <a:rPr lang="en-CA" sz="2400"/>
              <a:t>  </a:t>
            </a:r>
            <a:endParaRPr lang="en-CA"/>
          </a:p>
          <a:p>
            <a:pPr>
              <a:buFont typeface="Wingdings" panose="05000000000000000000" pitchFamily="2" charset="2"/>
              <a:buChar char="Ø"/>
            </a:pPr>
            <a:r>
              <a:rPr lang="en-CA" sz="2400"/>
              <a:t>Share it and discuss it with your parents/guardians.  </a:t>
            </a:r>
          </a:p>
          <a:p>
            <a:pPr>
              <a:buFont typeface="Wingdings" panose="05000000000000000000" pitchFamily="2" charset="2"/>
              <a:buChar char="Ø"/>
            </a:pPr>
            <a:r>
              <a:rPr lang="en-CA" sz="2400"/>
              <a:t>Talk with the teacher(s) if you want to appeal a recommendation and </a:t>
            </a:r>
            <a:r>
              <a:rPr lang="en-CA" sz="2400" b="1" u="sng">
                <a:highlight>
                  <a:srgbClr val="FFFF00"/>
                </a:highlight>
              </a:rPr>
              <a:t>get form signed by the teacher if a change is being made</a:t>
            </a:r>
            <a:r>
              <a:rPr lang="en-CA" sz="2400">
                <a:highlight>
                  <a:srgbClr val="FFFF00"/>
                </a:highlight>
              </a:rPr>
              <a:t>.  </a:t>
            </a:r>
          </a:p>
          <a:p>
            <a:pPr>
              <a:buFont typeface="Wingdings" panose="05000000000000000000" pitchFamily="2" charset="2"/>
              <a:buChar char="Ø"/>
            </a:pPr>
            <a:r>
              <a:rPr lang="en-CA" sz="2400"/>
              <a:t>If you cannot reach an agreement with your teacher,  you will need to Edsby message with Mrs. </a:t>
            </a:r>
            <a:r>
              <a:rPr lang="en-CA" sz="2400" err="1"/>
              <a:t>Anten</a:t>
            </a:r>
            <a:r>
              <a:rPr lang="en-CA" sz="2400"/>
              <a:t> or Mrs. Boyd, prior to the deadline, to arrange further discussion.</a:t>
            </a:r>
          </a:p>
          <a:p>
            <a:pPr>
              <a:buFont typeface="Wingdings" panose="05000000000000000000" pitchFamily="2" charset="2"/>
              <a:buChar char="Ø"/>
            </a:pPr>
            <a:r>
              <a:rPr lang="en-CA" sz="2400"/>
              <a:t>Return signed course recommendation letters to the office by </a:t>
            </a:r>
            <a:r>
              <a:rPr lang="en-CA" sz="2400" b="1" u="sng">
                <a:highlight>
                  <a:srgbClr val="FFFF00"/>
                </a:highlight>
              </a:rPr>
              <a:t>April 17 8:30 AM.</a:t>
            </a:r>
          </a:p>
          <a:p>
            <a:pPr>
              <a:buFont typeface="Wingdings" panose="05000000000000000000" pitchFamily="2" charset="2"/>
              <a:buChar char="ü"/>
            </a:pPr>
            <a:endParaRPr lang="en-CA" sz="2400"/>
          </a:p>
          <a:p>
            <a:endParaRPr lang="en-CA"/>
          </a:p>
          <a:p>
            <a:pPr marL="0" indent="0">
              <a:buNone/>
            </a:pPr>
            <a:endParaRPr lang="en-CA"/>
          </a:p>
          <a:p>
            <a:endParaRPr lang="en-CA"/>
          </a:p>
          <a:p>
            <a:endParaRPr lang="en-CA"/>
          </a:p>
          <a:p>
            <a:endParaRPr lang="en-CA"/>
          </a:p>
        </p:txBody>
      </p:sp>
    </p:spTree>
    <p:extLst>
      <p:ext uri="{BB962C8B-B14F-4D97-AF65-F5344CB8AC3E}">
        <p14:creationId xmlns:p14="http://schemas.microsoft.com/office/powerpoint/2010/main" val="13980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8A17-81EC-E3C9-CD52-643AA1F700E5}"/>
              </a:ext>
            </a:extLst>
          </p:cNvPr>
          <p:cNvSpPr>
            <a:spLocks noGrp="1"/>
          </p:cNvSpPr>
          <p:nvPr>
            <p:ph type="title"/>
          </p:nvPr>
        </p:nvSpPr>
        <p:spPr>
          <a:xfrm>
            <a:off x="677334" y="401782"/>
            <a:ext cx="8596668" cy="1320800"/>
          </a:xfrm>
        </p:spPr>
        <p:txBody>
          <a:bodyPr/>
          <a:lstStyle/>
          <a:p>
            <a:r>
              <a:rPr lang="en-US"/>
              <a:t>Now What???</a:t>
            </a:r>
          </a:p>
        </p:txBody>
      </p:sp>
      <p:sp>
        <p:nvSpPr>
          <p:cNvPr id="3" name="Content Placeholder 2">
            <a:extLst>
              <a:ext uri="{FF2B5EF4-FFF2-40B4-BE49-F238E27FC236}">
                <a16:creationId xmlns:a16="http://schemas.microsoft.com/office/drawing/2014/main" id="{CFB65208-250C-E374-7FA8-017487370A23}"/>
              </a:ext>
            </a:extLst>
          </p:cNvPr>
          <p:cNvSpPr>
            <a:spLocks noGrp="1"/>
          </p:cNvSpPr>
          <p:nvPr>
            <p:ph idx="1"/>
          </p:nvPr>
        </p:nvSpPr>
        <p:spPr>
          <a:xfrm>
            <a:off x="317901" y="1055964"/>
            <a:ext cx="9743171" cy="4749871"/>
          </a:xfrm>
        </p:spPr>
        <p:txBody>
          <a:bodyPr vert="horz" lIns="91440" tIns="45720" rIns="91440" bIns="45720" rtlCol="0" anchor="t">
            <a:noAutofit/>
          </a:bodyPr>
          <a:lstStyle/>
          <a:p>
            <a:r>
              <a:rPr lang="en-US" sz="2400" b="1"/>
              <a:t>If you received a course recommendation that you do not agree with</a:t>
            </a:r>
          </a:p>
          <a:p>
            <a:pPr lvl="1"/>
            <a:r>
              <a:rPr lang="en-US" sz="2400"/>
              <a:t>Consider the rationale of the recommendation (previous achievement and work habits)</a:t>
            </a:r>
          </a:p>
          <a:p>
            <a:pPr lvl="1"/>
            <a:r>
              <a:rPr lang="en-US" sz="2400"/>
              <a:t>Talk with your family about the recommendation </a:t>
            </a:r>
          </a:p>
          <a:p>
            <a:pPr lvl="1"/>
            <a:r>
              <a:rPr lang="en-US" sz="2400"/>
              <a:t>Contact the recommending teacher with an open mind to understand the rationale for the recommendation</a:t>
            </a:r>
          </a:p>
          <a:p>
            <a:pPr lvl="1"/>
            <a:r>
              <a:rPr lang="en-US" sz="2400"/>
              <a:t>Provide your thoughts to the teacher and attempt to reach an agreement</a:t>
            </a:r>
          </a:p>
          <a:p>
            <a:pPr lvl="1"/>
            <a:r>
              <a:rPr lang="en-CA" sz="2400"/>
              <a:t>If you cannot reach an agreement with your teacher,  you will need to Edsby message with Mrs. </a:t>
            </a:r>
            <a:r>
              <a:rPr lang="en-CA" sz="2400" err="1"/>
              <a:t>Anten</a:t>
            </a:r>
            <a:r>
              <a:rPr lang="en-CA" sz="2400"/>
              <a:t> or Mrs. Boyd, prior to the deadline, to arrange further discussion.</a:t>
            </a:r>
            <a:endParaRPr lang="en-US" sz="2400"/>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1" i="0" u="none" strike="noStrike" kern="1200" cap="none" spc="0" normalizeH="0" baseline="0" noProof="0">
                <a:ln>
                  <a:noFill/>
                </a:ln>
                <a:effectLst/>
                <a:uLnTx/>
                <a:uFillTx/>
                <a:latin typeface="Trebuchet MS" panose="020B0603020202020204"/>
                <a:ea typeface="+mn-ea"/>
                <a:cs typeface="+mn-cs"/>
              </a:rPr>
              <a:t>Consider your elective choices</a:t>
            </a:r>
            <a:endParaRPr lang="en-US" sz="2400" b="1" i="0" u="none" strike="noStrike" kern="1200" cap="none" spc="0" normalizeH="0" baseline="0" noProof="0">
              <a:ln>
                <a:noFill/>
              </a:ln>
              <a:effectLst/>
              <a:uLnTx/>
              <a:uFillTx/>
              <a:latin typeface="Trebuchet MS" panose="020B0603020202020204"/>
            </a:endParaRPr>
          </a:p>
          <a:p>
            <a:pPr lvl="1"/>
            <a:endParaRPr lang="en-US"/>
          </a:p>
        </p:txBody>
      </p:sp>
    </p:spTree>
    <p:extLst>
      <p:ext uri="{BB962C8B-B14F-4D97-AF65-F5344CB8AC3E}">
        <p14:creationId xmlns:p14="http://schemas.microsoft.com/office/powerpoint/2010/main" val="138643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A0BDF-2DA2-6EBD-69E4-BD2899C73993}"/>
              </a:ext>
            </a:extLst>
          </p:cNvPr>
          <p:cNvSpPr>
            <a:spLocks noGrp="1"/>
          </p:cNvSpPr>
          <p:nvPr>
            <p:ph type="title"/>
          </p:nvPr>
        </p:nvSpPr>
        <p:spPr>
          <a:xfrm>
            <a:off x="1286933" y="609600"/>
            <a:ext cx="10197494" cy="591457"/>
          </a:xfrm>
        </p:spPr>
        <p:txBody>
          <a:bodyPr>
            <a:normAutofit fontScale="90000"/>
          </a:bodyPr>
          <a:lstStyle/>
          <a:p>
            <a:pPr>
              <a:lnSpc>
                <a:spcPct val="90000"/>
              </a:lnSpc>
            </a:pPr>
            <a:r>
              <a:rPr lang="en-US"/>
              <a:t>How to make your course selections best work for you!</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598B7EE-DDE2-EB3D-EF21-A39E2A9D084C}"/>
              </a:ext>
            </a:extLst>
          </p:cNvPr>
          <p:cNvGraphicFramePr>
            <a:graphicFrameLocks noGrp="1"/>
          </p:cNvGraphicFramePr>
          <p:nvPr>
            <p:ph idx="1"/>
            <p:extLst>
              <p:ext uri="{D42A27DB-BD31-4B8C-83A1-F6EECF244321}">
                <p14:modId xmlns:p14="http://schemas.microsoft.com/office/powerpoint/2010/main" val="210231685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81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5E07-DA0F-5BCF-DB84-21F7F496940F}"/>
              </a:ext>
            </a:extLst>
          </p:cNvPr>
          <p:cNvSpPr>
            <a:spLocks noGrp="1"/>
          </p:cNvSpPr>
          <p:nvPr>
            <p:ph type="title"/>
          </p:nvPr>
        </p:nvSpPr>
        <p:spPr>
          <a:xfrm>
            <a:off x="303524" y="221362"/>
            <a:ext cx="8596668" cy="1826581"/>
          </a:xfrm>
        </p:spPr>
        <p:txBody>
          <a:bodyPr/>
          <a:lstStyle/>
          <a:p>
            <a:r>
              <a:rPr lang="en-US"/>
              <a:t>Grade 12s!</a:t>
            </a:r>
          </a:p>
        </p:txBody>
      </p:sp>
      <p:sp>
        <p:nvSpPr>
          <p:cNvPr id="3" name="Text Placeholder 2">
            <a:extLst>
              <a:ext uri="{FF2B5EF4-FFF2-40B4-BE49-F238E27FC236}">
                <a16:creationId xmlns:a16="http://schemas.microsoft.com/office/drawing/2014/main" id="{5C299892-9F0E-91F0-C099-D994E91F1DA4}"/>
              </a:ext>
            </a:extLst>
          </p:cNvPr>
          <p:cNvSpPr>
            <a:spLocks noGrp="1"/>
          </p:cNvSpPr>
          <p:nvPr>
            <p:ph type="body" idx="1"/>
          </p:nvPr>
        </p:nvSpPr>
        <p:spPr>
          <a:xfrm>
            <a:off x="303524" y="2277982"/>
            <a:ext cx="9444931" cy="4362816"/>
          </a:xfrm>
        </p:spPr>
        <p:txBody>
          <a:bodyPr>
            <a:noAutofit/>
          </a:bodyPr>
          <a:lstStyle/>
          <a:p>
            <a:r>
              <a:rPr lang="en-US" sz="2800"/>
              <a:t>You have an important role in this process!  </a:t>
            </a:r>
            <a:endParaRPr lang="en-US"/>
          </a:p>
          <a:p>
            <a:r>
              <a:rPr lang="en-US" sz="2800"/>
              <a:t>As the "resident experts" who have just been through the last three years of high school, your feedback and thoughts on lessons you have learned, will be helpful for the younger students in advisory.  </a:t>
            </a:r>
            <a:endParaRPr lang="en-US"/>
          </a:p>
          <a:p>
            <a:endParaRPr lang="en-US" sz="2800"/>
          </a:p>
          <a:p>
            <a:r>
              <a:rPr lang="en-US" sz="2800"/>
              <a:t>This is your chance to be leaders in this process.  </a:t>
            </a:r>
            <a:endParaRPr lang="en-US"/>
          </a:p>
          <a:p>
            <a:r>
              <a:rPr lang="en-US" sz="2800"/>
              <a:t>Please share your thoughts through this process.</a:t>
            </a:r>
            <a:endParaRPr lang="en-US"/>
          </a:p>
        </p:txBody>
      </p:sp>
    </p:spTree>
    <p:extLst>
      <p:ext uri="{BB962C8B-B14F-4D97-AF65-F5344CB8AC3E}">
        <p14:creationId xmlns:p14="http://schemas.microsoft.com/office/powerpoint/2010/main" val="282843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978"/>
            <a:ext cx="8596668" cy="1154382"/>
          </a:xfrm>
        </p:spPr>
        <p:txBody>
          <a:bodyPr>
            <a:normAutofit fontScale="90000"/>
          </a:bodyPr>
          <a:lstStyle/>
          <a:p>
            <a:pPr algn="ctr"/>
            <a:r>
              <a:rPr lang="en-CA" sz="4400" b="1" u="sng"/>
              <a:t>Helpful Resources</a:t>
            </a:r>
            <a:br>
              <a:rPr lang="en-CA" sz="4400" b="1" u="sng"/>
            </a:br>
            <a:endParaRPr lang="en-CA" sz="4400" b="1" u="sng"/>
          </a:p>
        </p:txBody>
      </p:sp>
      <p:sp>
        <p:nvSpPr>
          <p:cNvPr id="3" name="Content Placeholder 2"/>
          <p:cNvSpPr>
            <a:spLocks noGrp="1"/>
          </p:cNvSpPr>
          <p:nvPr>
            <p:ph idx="1"/>
          </p:nvPr>
        </p:nvSpPr>
        <p:spPr>
          <a:xfrm>
            <a:off x="278063" y="928096"/>
            <a:ext cx="9510295" cy="5746269"/>
          </a:xfrm>
        </p:spPr>
        <p:txBody>
          <a:bodyPr vert="horz" lIns="91440" tIns="45720" rIns="91440" bIns="45720" rtlCol="0" anchor="t">
            <a:normAutofit lnSpcReduction="10000"/>
          </a:bodyPr>
          <a:lstStyle/>
          <a:p>
            <a:pPr marL="0" indent="0">
              <a:buNone/>
            </a:pPr>
            <a:r>
              <a:rPr lang="en-CA" sz="3600" b="1"/>
              <a:t>2024-2025 High School Planning Guide</a:t>
            </a:r>
            <a:endParaRPr lang="en-US"/>
          </a:p>
          <a:p>
            <a:pPr marL="0" indent="0">
              <a:buClr>
                <a:srgbClr val="262626"/>
              </a:buClr>
              <a:buNone/>
            </a:pPr>
            <a:r>
              <a:rPr lang="en-CA" sz="2000"/>
              <a:t>-FFCA NHS website –&gt; Student Information –&gt; Student Program Planning &amp; Changes </a:t>
            </a:r>
          </a:p>
          <a:p>
            <a:pPr marL="0" indent="0">
              <a:buClr>
                <a:srgbClr val="262626"/>
              </a:buClr>
              <a:buNone/>
            </a:pPr>
            <a:r>
              <a:rPr lang="en-CA" sz="2000"/>
              <a:t>-&gt;Planning Guide</a:t>
            </a:r>
          </a:p>
          <a:p>
            <a:pPr marL="0" indent="0">
              <a:buClr>
                <a:srgbClr val="262626"/>
              </a:buClr>
              <a:buNone/>
            </a:pPr>
            <a:r>
              <a:rPr lang="en-CA" sz="3600" b="1">
                <a:ea typeface="+mn-lt"/>
                <a:cs typeface="+mn-lt"/>
              </a:rPr>
              <a:t>Grade 10 -12 Elective Descriptions (</a:t>
            </a:r>
            <a:r>
              <a:rPr lang="en-CA" sz="3600" b="1" err="1">
                <a:ea typeface="+mn-lt"/>
                <a:cs typeface="+mn-lt"/>
              </a:rPr>
              <a:t>powerpoint</a:t>
            </a:r>
            <a:r>
              <a:rPr lang="en-CA" sz="3600" b="1">
                <a:ea typeface="+mn-lt"/>
                <a:cs typeface="+mn-lt"/>
              </a:rPr>
              <a:t>)</a:t>
            </a:r>
          </a:p>
          <a:p>
            <a:pPr marL="0" indent="0">
              <a:buClr>
                <a:srgbClr val="262626"/>
              </a:buClr>
              <a:buNone/>
            </a:pPr>
            <a:r>
              <a:rPr lang="en-CA" sz="2000">
                <a:ea typeface="+mn-lt"/>
                <a:cs typeface="+mn-lt"/>
              </a:rPr>
              <a:t>-FFCA NHS Web Site (main page)</a:t>
            </a:r>
          </a:p>
          <a:p>
            <a:pPr marL="0" indent="0">
              <a:buClr>
                <a:srgbClr val="262626"/>
              </a:buClr>
              <a:buNone/>
            </a:pPr>
            <a:r>
              <a:rPr lang="en-CA" sz="2000">
                <a:ea typeface="+mn-lt"/>
                <a:cs typeface="+mn-lt"/>
              </a:rPr>
              <a:t>-Edsby</a:t>
            </a:r>
          </a:p>
          <a:p>
            <a:pPr marL="0" indent="0" algn="ctr">
              <a:buNone/>
            </a:pPr>
            <a:r>
              <a:rPr lang="en-CA" sz="2000" b="1">
                <a:solidFill>
                  <a:schemeClr val="accent2"/>
                </a:solidFill>
              </a:rPr>
              <a:t>Please take time to go through this </a:t>
            </a:r>
            <a:r>
              <a:rPr lang="en-CA" sz="2000" b="1" err="1">
                <a:solidFill>
                  <a:schemeClr val="accent2"/>
                </a:solidFill>
              </a:rPr>
              <a:t>powerpoint</a:t>
            </a:r>
            <a:r>
              <a:rPr lang="en-CA" sz="2000" b="1">
                <a:solidFill>
                  <a:schemeClr val="accent2"/>
                </a:solidFill>
              </a:rPr>
              <a:t> to make your elective choices.</a:t>
            </a:r>
          </a:p>
          <a:p>
            <a:pPr marL="0" indent="0" algn="ctr">
              <a:buNone/>
            </a:pPr>
            <a:r>
              <a:rPr lang="en-CA" sz="2000" b="1">
                <a:solidFill>
                  <a:schemeClr val="accent2"/>
                </a:solidFill>
              </a:rPr>
              <a:t>Watch for the NEW Physical Education 30, 5 credit elective!</a:t>
            </a:r>
          </a:p>
          <a:p>
            <a:pPr marL="0" indent="0" algn="ctr">
              <a:buNone/>
            </a:pPr>
            <a:r>
              <a:rPr lang="en-CA" sz="2000" b="1">
                <a:solidFill>
                  <a:schemeClr val="accent2"/>
                </a:solidFill>
              </a:rPr>
              <a:t>Realize that many electives can be used for post-secondary acceptance averages if you have them at the 30 level!</a:t>
            </a:r>
          </a:p>
          <a:p>
            <a:pPr marL="0" indent="0">
              <a:buClr>
                <a:srgbClr val="262626"/>
              </a:buClr>
              <a:buNone/>
            </a:pPr>
            <a:endParaRPr lang="en-CA" sz="3600"/>
          </a:p>
          <a:p>
            <a:pPr>
              <a:buClr>
                <a:srgbClr val="262626"/>
              </a:buClr>
            </a:pPr>
            <a:endParaRPr lang="en-CA" sz="3600"/>
          </a:p>
          <a:p>
            <a:pPr>
              <a:buClr>
                <a:srgbClr val="262626"/>
              </a:buClr>
            </a:pPr>
            <a:endParaRPr lang="en-CA" sz="3600"/>
          </a:p>
          <a:p>
            <a:pPr>
              <a:buClr>
                <a:srgbClr val="262626"/>
              </a:buClr>
            </a:pPr>
            <a:endParaRPr lang="en-CA" sz="3600"/>
          </a:p>
          <a:p>
            <a:pPr>
              <a:buClr>
                <a:srgbClr val="262626"/>
              </a:buClr>
            </a:pPr>
            <a:endParaRPr lang="en-CA" sz="3600"/>
          </a:p>
          <a:p>
            <a:pPr>
              <a:buClr>
                <a:srgbClr val="262626"/>
              </a:buClr>
            </a:pPr>
            <a:endParaRPr lang="en-CA" sz="3600"/>
          </a:p>
          <a:p>
            <a:pPr>
              <a:buClr>
                <a:srgbClr val="262626"/>
              </a:buClr>
            </a:pPr>
            <a:endParaRPr lang="en-CA" sz="3600" b="1"/>
          </a:p>
          <a:p>
            <a:pPr>
              <a:buClr>
                <a:srgbClr val="262626"/>
              </a:buClr>
            </a:pPr>
            <a:endParaRPr lang="en-CA" sz="2800" b="1"/>
          </a:p>
          <a:p>
            <a:pPr algn="ctr">
              <a:buClr>
                <a:srgbClr val="262626"/>
              </a:buClr>
            </a:pPr>
            <a:endParaRPr lang="en-CA" sz="2800" b="1"/>
          </a:p>
        </p:txBody>
      </p:sp>
    </p:spTree>
    <p:extLst>
      <p:ext uri="{BB962C8B-B14F-4D97-AF65-F5344CB8AC3E}">
        <p14:creationId xmlns:p14="http://schemas.microsoft.com/office/powerpoint/2010/main" val="173591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BCC7-9DFB-8ACA-11AF-182637C9C6F7}"/>
              </a:ext>
            </a:extLst>
          </p:cNvPr>
          <p:cNvSpPr>
            <a:spLocks noGrp="1"/>
          </p:cNvSpPr>
          <p:nvPr>
            <p:ph type="title"/>
          </p:nvPr>
        </p:nvSpPr>
        <p:spPr>
          <a:xfrm>
            <a:off x="217259" y="5751"/>
            <a:ext cx="8596668" cy="1320800"/>
          </a:xfrm>
        </p:spPr>
        <p:txBody>
          <a:bodyPr/>
          <a:lstStyle/>
          <a:p>
            <a:r>
              <a:rPr lang="en-US"/>
              <a:t>Filling Your Schedule!</a:t>
            </a:r>
          </a:p>
        </p:txBody>
      </p:sp>
      <p:sp>
        <p:nvSpPr>
          <p:cNvPr id="3" name="Text Placeholder 2">
            <a:extLst>
              <a:ext uri="{FF2B5EF4-FFF2-40B4-BE49-F238E27FC236}">
                <a16:creationId xmlns:a16="http://schemas.microsoft.com/office/drawing/2014/main" id="{F9811A48-4D50-FC8E-58CE-FC5C011E9C22}"/>
              </a:ext>
            </a:extLst>
          </p:cNvPr>
          <p:cNvSpPr>
            <a:spLocks noGrp="1"/>
          </p:cNvSpPr>
          <p:nvPr>
            <p:ph type="body" idx="1"/>
          </p:nvPr>
        </p:nvSpPr>
        <p:spPr>
          <a:xfrm>
            <a:off x="328166" y="1042714"/>
            <a:ext cx="4185623" cy="318165"/>
          </a:xfrm>
        </p:spPr>
        <p:txBody>
          <a:bodyPr/>
          <a:lstStyle/>
          <a:p>
            <a:r>
              <a:rPr lang="en-US" sz="3200" b="1"/>
              <a:t>Grade 10</a:t>
            </a:r>
          </a:p>
        </p:txBody>
      </p:sp>
      <p:sp>
        <p:nvSpPr>
          <p:cNvPr id="4" name="Content Placeholder 3">
            <a:extLst>
              <a:ext uri="{FF2B5EF4-FFF2-40B4-BE49-F238E27FC236}">
                <a16:creationId xmlns:a16="http://schemas.microsoft.com/office/drawing/2014/main" id="{C7353644-6525-7EDE-F454-86FE2150EB2B}"/>
              </a:ext>
            </a:extLst>
          </p:cNvPr>
          <p:cNvSpPr>
            <a:spLocks noGrp="1"/>
          </p:cNvSpPr>
          <p:nvPr>
            <p:ph sz="half" idx="2"/>
          </p:nvPr>
        </p:nvSpPr>
        <p:spPr>
          <a:xfrm>
            <a:off x="-223" y="1704859"/>
            <a:ext cx="5377352" cy="4954729"/>
          </a:xfrm>
        </p:spPr>
        <p:txBody>
          <a:bodyPr vert="horz" lIns="91440" tIns="45720" rIns="91440" bIns="45720" rtlCol="0" anchor="t">
            <a:noAutofit/>
          </a:bodyPr>
          <a:lstStyle/>
          <a:p>
            <a:pPr>
              <a:buFont typeface="Calibri" charset="2"/>
              <a:buChar char="-"/>
            </a:pPr>
            <a:r>
              <a:rPr lang="en-US" sz="2200" b="1"/>
              <a:t>ELA (-2, -1 or full year)</a:t>
            </a:r>
          </a:p>
          <a:p>
            <a:pPr>
              <a:buFont typeface="Calibri" charset="2"/>
              <a:buChar char="-"/>
            </a:pPr>
            <a:r>
              <a:rPr lang="en-US" sz="2200" b="1"/>
              <a:t>Science 10</a:t>
            </a:r>
          </a:p>
          <a:p>
            <a:pPr>
              <a:buFont typeface="Calibri" charset="2"/>
              <a:buChar char="-"/>
            </a:pPr>
            <a:r>
              <a:rPr lang="en-US" sz="2200" b="1"/>
              <a:t>Social Studies (-2 or –1)</a:t>
            </a:r>
          </a:p>
          <a:p>
            <a:pPr>
              <a:buFont typeface="Calibri" charset="2"/>
              <a:buChar char="-"/>
            </a:pPr>
            <a:r>
              <a:rPr lang="en-US" sz="2200" b="1"/>
              <a:t>Math (-3, 10C or full year)</a:t>
            </a:r>
          </a:p>
          <a:p>
            <a:pPr>
              <a:buFont typeface="Calibri" charset="2"/>
              <a:buChar char="-"/>
            </a:pPr>
            <a:r>
              <a:rPr lang="en-US" sz="2200" b="1"/>
              <a:t>Leadership with Character/CALM 20</a:t>
            </a:r>
          </a:p>
          <a:p>
            <a:pPr>
              <a:buFont typeface="Calibri" charset="2"/>
              <a:buChar char="-"/>
            </a:pPr>
            <a:r>
              <a:rPr lang="en-US" sz="2200" b="1"/>
              <a:t>Phys Ed 10</a:t>
            </a:r>
          </a:p>
          <a:p>
            <a:pPr>
              <a:buFont typeface="Calibri" charset="2"/>
              <a:buChar char="-"/>
            </a:pPr>
            <a:r>
              <a:rPr lang="en-US" sz="2200" b="1"/>
              <a:t>Electives (likely 1 or 2 depending on core course selection)</a:t>
            </a:r>
          </a:p>
          <a:p>
            <a:pPr>
              <a:buFont typeface="Calibri" charset="2"/>
              <a:buChar char="-"/>
            </a:pPr>
            <a:r>
              <a:rPr lang="en-US" sz="2200" b="1"/>
              <a:t>No spare in schedule</a:t>
            </a:r>
          </a:p>
        </p:txBody>
      </p:sp>
      <p:sp>
        <p:nvSpPr>
          <p:cNvPr id="5" name="Text Placeholder 4">
            <a:extLst>
              <a:ext uri="{FF2B5EF4-FFF2-40B4-BE49-F238E27FC236}">
                <a16:creationId xmlns:a16="http://schemas.microsoft.com/office/drawing/2014/main" id="{0DF26B46-6FB4-032F-8FF0-2F160BD59F11}"/>
              </a:ext>
            </a:extLst>
          </p:cNvPr>
          <p:cNvSpPr>
            <a:spLocks noGrp="1"/>
          </p:cNvSpPr>
          <p:nvPr>
            <p:ph type="body" sz="quarter" idx="3"/>
          </p:nvPr>
        </p:nvSpPr>
        <p:spPr>
          <a:xfrm>
            <a:off x="5770172" y="809769"/>
            <a:ext cx="4185618" cy="441069"/>
          </a:xfrm>
        </p:spPr>
        <p:txBody>
          <a:bodyPr/>
          <a:lstStyle/>
          <a:p>
            <a:r>
              <a:rPr lang="en-US" sz="3200" b="1"/>
              <a:t>Grade 11</a:t>
            </a:r>
          </a:p>
        </p:txBody>
      </p:sp>
      <p:sp>
        <p:nvSpPr>
          <p:cNvPr id="6" name="Content Placeholder 5">
            <a:extLst>
              <a:ext uri="{FF2B5EF4-FFF2-40B4-BE49-F238E27FC236}">
                <a16:creationId xmlns:a16="http://schemas.microsoft.com/office/drawing/2014/main" id="{1D492979-690E-3BF3-6DB8-1C5F31838F9D}"/>
              </a:ext>
            </a:extLst>
          </p:cNvPr>
          <p:cNvSpPr>
            <a:spLocks noGrp="1"/>
          </p:cNvSpPr>
          <p:nvPr>
            <p:ph sz="quarter" idx="4"/>
          </p:nvPr>
        </p:nvSpPr>
        <p:spPr>
          <a:xfrm>
            <a:off x="5369121" y="1624649"/>
            <a:ext cx="5462731" cy="4614693"/>
          </a:xfrm>
        </p:spPr>
        <p:txBody>
          <a:bodyPr vert="horz" lIns="91440" tIns="45720" rIns="91440" bIns="45720" rtlCol="0" anchor="t">
            <a:noAutofit/>
          </a:bodyPr>
          <a:lstStyle/>
          <a:p>
            <a:pPr>
              <a:buFont typeface="Calibri,Sans-Serif" charset="2"/>
              <a:buChar char="-"/>
            </a:pPr>
            <a:r>
              <a:rPr lang="en-US" sz="2200" b="1">
                <a:ea typeface="+mn-lt"/>
                <a:cs typeface="+mn-lt"/>
              </a:rPr>
              <a:t>ELA (-2, -1 or full year)</a:t>
            </a:r>
          </a:p>
          <a:p>
            <a:pPr>
              <a:buFont typeface="Calibri" charset="2"/>
              <a:buChar char="-"/>
            </a:pPr>
            <a:r>
              <a:rPr lang="en-US" sz="2200" b="1">
                <a:ea typeface="+mn-lt"/>
                <a:cs typeface="+mn-lt"/>
              </a:rPr>
              <a:t>One of Biology, Physics, Chemistry  or Science</a:t>
            </a:r>
            <a:endParaRPr lang="en-US"/>
          </a:p>
          <a:p>
            <a:pPr>
              <a:buFont typeface="Calibri,Sans-Serif" charset="2"/>
              <a:buChar char="-"/>
            </a:pPr>
            <a:r>
              <a:rPr lang="en-US" sz="2200" b="1">
                <a:ea typeface="+mn-lt"/>
                <a:cs typeface="+mn-lt"/>
              </a:rPr>
              <a:t>Social Studies (-2 or –1)</a:t>
            </a:r>
          </a:p>
          <a:p>
            <a:pPr>
              <a:buFont typeface="Calibri,Sans-Serif" charset="2"/>
              <a:buChar char="-"/>
            </a:pPr>
            <a:r>
              <a:rPr lang="en-US" sz="2200" b="1">
                <a:ea typeface="+mn-lt"/>
                <a:cs typeface="+mn-lt"/>
              </a:rPr>
              <a:t>Math (-3, -2, -1 or full year)</a:t>
            </a:r>
          </a:p>
          <a:p>
            <a:pPr>
              <a:buFont typeface="Calibri,Sans-Serif" charset="2"/>
              <a:buChar char="-"/>
            </a:pPr>
            <a:r>
              <a:rPr lang="en-US" sz="2200" b="1">
                <a:ea typeface="+mn-lt"/>
                <a:cs typeface="+mn-lt"/>
              </a:rPr>
              <a:t>Leadership with Character</a:t>
            </a:r>
          </a:p>
          <a:p>
            <a:pPr>
              <a:buFont typeface="Calibri,Sans-Serif" charset="2"/>
              <a:buChar char="-"/>
            </a:pPr>
            <a:r>
              <a:rPr lang="en-US" sz="2200" b="1">
                <a:ea typeface="+mn-lt"/>
                <a:cs typeface="+mn-lt"/>
              </a:rPr>
              <a:t>Phys Ed 20</a:t>
            </a:r>
          </a:p>
          <a:p>
            <a:pPr>
              <a:buFont typeface="Calibri,Sans-Serif" charset="2"/>
              <a:buChar char="-"/>
            </a:pPr>
            <a:r>
              <a:rPr lang="en-US" sz="2200" b="1">
                <a:ea typeface="+mn-lt"/>
                <a:cs typeface="+mn-lt"/>
              </a:rPr>
              <a:t>Electives (likely 1 or 2 depending on core course selection)</a:t>
            </a:r>
          </a:p>
          <a:p>
            <a:pPr>
              <a:buFont typeface="Calibri,Sans-Serif" charset="2"/>
              <a:buChar char="-"/>
            </a:pPr>
            <a:r>
              <a:rPr lang="en-US" sz="2200" b="1">
                <a:ea typeface="+mn-lt"/>
                <a:cs typeface="+mn-lt"/>
              </a:rPr>
              <a:t>Teacher Assistant</a:t>
            </a:r>
          </a:p>
          <a:p>
            <a:pPr>
              <a:buFont typeface="Calibri,Sans-Serif" charset="2"/>
              <a:buChar char="-"/>
            </a:pPr>
            <a:r>
              <a:rPr lang="en-US" sz="2200" b="1">
                <a:ea typeface="+mn-lt"/>
                <a:cs typeface="+mn-lt"/>
              </a:rPr>
              <a:t>You may get one spare in your schedule.</a:t>
            </a:r>
            <a:endParaRPr lang="en-US" sz="2200" b="1"/>
          </a:p>
        </p:txBody>
      </p:sp>
    </p:spTree>
    <p:extLst>
      <p:ext uri="{BB962C8B-B14F-4D97-AF65-F5344CB8AC3E}">
        <p14:creationId xmlns:p14="http://schemas.microsoft.com/office/powerpoint/2010/main" val="15977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DA508-6369-7876-FD02-7C92C8A17D70}"/>
              </a:ext>
            </a:extLst>
          </p:cNvPr>
          <p:cNvSpPr>
            <a:spLocks noGrp="1"/>
          </p:cNvSpPr>
          <p:nvPr>
            <p:ph type="title"/>
          </p:nvPr>
        </p:nvSpPr>
        <p:spPr>
          <a:xfrm>
            <a:off x="1043950" y="1179151"/>
            <a:ext cx="3300646" cy="4463889"/>
          </a:xfrm>
        </p:spPr>
        <p:txBody>
          <a:bodyPr anchor="ctr">
            <a:normAutofit/>
          </a:bodyPr>
          <a:lstStyle/>
          <a:p>
            <a:r>
              <a:rPr lang="en-US">
                <a:ea typeface="+mj-lt"/>
                <a:cs typeface="+mj-lt"/>
              </a:rPr>
              <a:t>Filling Your Schedule!</a:t>
            </a:r>
            <a:br>
              <a:rPr lang="en-US"/>
            </a:br>
            <a:r>
              <a:rPr lang="en-US"/>
              <a:t>Grade 12</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79243666-60B7-1E53-14F3-D4BBA05CFF47}"/>
              </a:ext>
            </a:extLst>
          </p:cNvPr>
          <p:cNvGraphicFramePr>
            <a:graphicFrameLocks noGrp="1"/>
          </p:cNvGraphicFramePr>
          <p:nvPr>
            <p:ph idx="1"/>
            <p:extLst>
              <p:ext uri="{D42A27DB-BD31-4B8C-83A1-F6EECF244321}">
                <p14:modId xmlns:p14="http://schemas.microsoft.com/office/powerpoint/2010/main" val="668701677"/>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7370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53E99F-E04B-6394-EC7E-F2F2D36CD048}"/>
              </a:ext>
            </a:extLst>
          </p:cNvPr>
          <p:cNvSpPr>
            <a:spLocks noGrp="1"/>
          </p:cNvSpPr>
          <p:nvPr>
            <p:ph type="title"/>
          </p:nvPr>
        </p:nvSpPr>
        <p:spPr>
          <a:xfrm>
            <a:off x="6639928" y="1346"/>
            <a:ext cx="6259718" cy="2571782"/>
          </a:xfrm>
        </p:spPr>
        <p:txBody>
          <a:bodyPr vert="horz" lIns="91440" tIns="45720" rIns="91440" bIns="45720" rtlCol="0" anchor="ctr">
            <a:normAutofit/>
          </a:bodyPr>
          <a:lstStyle/>
          <a:p>
            <a:pPr>
              <a:lnSpc>
                <a:spcPct val="90000"/>
              </a:lnSpc>
            </a:pPr>
            <a:r>
              <a:rPr lang="en-US" sz="3600">
                <a:solidFill>
                  <a:srgbClr val="FFFFFF"/>
                </a:solidFill>
              </a:rPr>
              <a:t>Teacher Assistant Program</a:t>
            </a:r>
            <a:br>
              <a:rPr lang="en-US" sz="3600"/>
            </a:br>
            <a:r>
              <a:rPr lang="en-US" sz="3600">
                <a:solidFill>
                  <a:srgbClr val="FFFFFF"/>
                </a:solidFill>
              </a:rPr>
              <a:t>Work Experience for </a:t>
            </a:r>
            <a:br>
              <a:rPr lang="en-US" sz="3600">
                <a:solidFill>
                  <a:srgbClr val="FFFFFF"/>
                </a:solidFill>
              </a:rPr>
            </a:br>
            <a:r>
              <a:rPr lang="en-US" sz="3600">
                <a:solidFill>
                  <a:srgbClr val="FFFFFF"/>
                </a:solidFill>
              </a:rPr>
              <a:t>Gr's 11 &amp; 12</a:t>
            </a:r>
            <a:br>
              <a:rPr lang="en-US" sz="3600">
                <a:solidFill>
                  <a:srgbClr val="FFFFFF"/>
                </a:solidFill>
              </a:rPr>
            </a:br>
            <a:r>
              <a:rPr lang="en-US" sz="3600">
                <a:solidFill>
                  <a:srgbClr val="FFFFFF"/>
                </a:solidFill>
              </a:rPr>
              <a:t>-</a:t>
            </a:r>
            <a:r>
              <a:rPr lang="en-US" sz="2800">
                <a:solidFill>
                  <a:srgbClr val="FFFFFF"/>
                </a:solidFill>
              </a:rPr>
              <a:t>Credited Program</a:t>
            </a:r>
          </a:p>
        </p:txBody>
      </p:sp>
      <p:pic>
        <p:nvPicPr>
          <p:cNvPr id="5" name="Picture 5" descr="Text&#10;&#10;Description automatically generated">
            <a:extLst>
              <a:ext uri="{FF2B5EF4-FFF2-40B4-BE49-F238E27FC236}">
                <a16:creationId xmlns:a16="http://schemas.microsoft.com/office/drawing/2014/main" id="{19B07B21-9858-9853-E511-AD6AC903EAC7}"/>
              </a:ext>
            </a:extLst>
          </p:cNvPr>
          <p:cNvPicPr>
            <a:picLocks noGrp="1" noChangeAspect="1"/>
          </p:cNvPicPr>
          <p:nvPr>
            <p:ph idx="1"/>
          </p:nvPr>
        </p:nvPicPr>
        <p:blipFill>
          <a:blip r:embed="rId2"/>
          <a:stretch>
            <a:fillRect/>
          </a:stretch>
        </p:blipFill>
        <p:spPr>
          <a:xfrm>
            <a:off x="757251" y="1545062"/>
            <a:ext cx="3856774" cy="3856774"/>
          </a:xfrm>
          <a:prstGeom prst="rect">
            <a:avLst/>
          </a:prstGeom>
        </p:spPr>
      </p:pic>
      <p:sp>
        <p:nvSpPr>
          <p:cNvPr id="4" name="Text Placeholder 3">
            <a:extLst>
              <a:ext uri="{FF2B5EF4-FFF2-40B4-BE49-F238E27FC236}">
                <a16:creationId xmlns:a16="http://schemas.microsoft.com/office/drawing/2014/main" id="{8731A545-777A-DF1A-5D02-6BFB90D6CA49}"/>
              </a:ext>
            </a:extLst>
          </p:cNvPr>
          <p:cNvSpPr>
            <a:spLocks noGrp="1"/>
          </p:cNvSpPr>
          <p:nvPr>
            <p:ph type="body" sz="half" idx="2"/>
          </p:nvPr>
        </p:nvSpPr>
        <p:spPr>
          <a:xfrm>
            <a:off x="6908555" y="2577692"/>
            <a:ext cx="5300080" cy="4036269"/>
          </a:xfrm>
        </p:spPr>
        <p:txBody>
          <a:bodyPr vert="horz" lIns="91440" tIns="45720" rIns="91440" bIns="45720" rtlCol="0" anchor="t">
            <a:noAutofit/>
          </a:bodyPr>
          <a:lstStyle/>
          <a:p>
            <a:pPr>
              <a:lnSpc>
                <a:spcPct val="90000"/>
              </a:lnSpc>
              <a:buFont typeface="Wingdings 3" charset="2"/>
              <a:buChar char=""/>
            </a:pPr>
            <a:r>
              <a:rPr lang="en-US" sz="1600">
                <a:solidFill>
                  <a:srgbClr val="FFFFFF"/>
                </a:solidFill>
              </a:rPr>
              <a:t>This is an opportunity for students to practice their leadership in a practical situation.  You will partner with one or more mentor teachers and work to support their classroom.</a:t>
            </a:r>
          </a:p>
          <a:p>
            <a:pPr>
              <a:lnSpc>
                <a:spcPct val="90000"/>
              </a:lnSpc>
              <a:buFont typeface="Wingdings 3" charset="2"/>
              <a:buChar char=""/>
            </a:pPr>
            <a:endParaRPr lang="en-US" sz="1600">
              <a:solidFill>
                <a:srgbClr val="FFFFFF"/>
              </a:solidFill>
            </a:endParaRPr>
          </a:p>
          <a:p>
            <a:pPr>
              <a:lnSpc>
                <a:spcPct val="90000"/>
              </a:lnSpc>
              <a:buFont typeface="Wingdings 3" charset="2"/>
              <a:buChar char=""/>
            </a:pPr>
            <a:r>
              <a:rPr lang="en-US" sz="1600">
                <a:solidFill>
                  <a:srgbClr val="FFFFFF"/>
                </a:solidFill>
              </a:rPr>
              <a:t>Applications are done in September, so watch Edsby and listen to announcements.  You will need a resume and cover letter to apply.  Qualifying students must demonstrate a high level of passion and skill and have demonstrated strong character and leadership skills.</a:t>
            </a:r>
          </a:p>
          <a:p>
            <a:pPr>
              <a:lnSpc>
                <a:spcPct val="90000"/>
              </a:lnSpc>
              <a:buFont typeface="Wingdings 3" charset="2"/>
              <a:buChar char=""/>
            </a:pPr>
            <a:endParaRPr lang="en-US" sz="1600">
              <a:solidFill>
                <a:srgbClr val="FFFFFF"/>
              </a:solidFill>
            </a:endParaRPr>
          </a:p>
          <a:p>
            <a:pPr>
              <a:lnSpc>
                <a:spcPct val="90000"/>
              </a:lnSpc>
              <a:buFont typeface="Wingdings 3" charset="2"/>
              <a:buChar char=""/>
            </a:pPr>
            <a:r>
              <a:rPr lang="en-US" sz="1600">
                <a:solidFill>
                  <a:srgbClr val="FFFFFF"/>
                </a:solidFill>
              </a:rPr>
              <a:t>This isn’t an elective that you will register for in course selections, but it is worth being aware of as a potential option for grade 11 and 12 students.</a:t>
            </a:r>
          </a:p>
        </p:txBody>
      </p:sp>
    </p:spTree>
    <p:extLst>
      <p:ext uri="{BB962C8B-B14F-4D97-AF65-F5344CB8AC3E}">
        <p14:creationId xmlns:p14="http://schemas.microsoft.com/office/powerpoint/2010/main" val="372624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562" y="137886"/>
            <a:ext cx="6424440" cy="619276"/>
          </a:xfrm>
        </p:spPr>
        <p:txBody>
          <a:bodyPr>
            <a:normAutofit fontScale="90000"/>
          </a:bodyPr>
          <a:lstStyle/>
          <a:p>
            <a:r>
              <a:rPr lang="en-US"/>
              <a:t>Next Steps!</a:t>
            </a:r>
          </a:p>
        </p:txBody>
      </p:sp>
      <p:pic>
        <p:nvPicPr>
          <p:cNvPr id="5" name="Picture 4" descr="Calendar on table">
            <a:extLst>
              <a:ext uri="{FF2B5EF4-FFF2-40B4-BE49-F238E27FC236}">
                <a16:creationId xmlns:a16="http://schemas.microsoft.com/office/drawing/2014/main" id="{AC8AC117-5D7A-9E98-AB2A-B602ECE11F51}"/>
              </a:ext>
            </a:extLst>
          </p:cNvPr>
          <p:cNvPicPr>
            <a:picLocks noChangeAspect="1"/>
          </p:cNvPicPr>
          <p:nvPr/>
        </p:nvPicPr>
        <p:blipFill rotWithShape="1">
          <a:blip r:embed="rId2"/>
          <a:srcRect l="22276" r="53601" b="9084"/>
          <a:stretch/>
        </p:blipFill>
        <p:spPr>
          <a:xfrm>
            <a:off x="20" y="-72561"/>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389487" y="693058"/>
            <a:ext cx="7157684" cy="5905466"/>
          </a:xfrm>
        </p:spPr>
        <p:txBody>
          <a:bodyPr vert="horz" lIns="91440" tIns="45720" rIns="91440" bIns="45720" rtlCol="0" anchor="t">
            <a:noAutofit/>
          </a:bodyPr>
          <a:lstStyle/>
          <a:p>
            <a:r>
              <a:rPr lang="en-US" sz="2400"/>
              <a:t>Teachers are now going to hand out forms.  Got a question?  Now is a great time to ask!</a:t>
            </a:r>
            <a:endParaRPr lang="en-US"/>
          </a:p>
          <a:p>
            <a:endParaRPr lang="en-US" sz="2400"/>
          </a:p>
          <a:p>
            <a:r>
              <a:rPr lang="en-US" sz="2400"/>
              <a:t>After April 17, your core courses and electives will be entered as the next step towards the creation of your schedule.</a:t>
            </a:r>
          </a:p>
          <a:p>
            <a:r>
              <a:rPr lang="en-US" sz="2400"/>
              <a:t>Timetables will be available on the first day of school, although you may be able to see your schedule on Edsby prior to this.</a:t>
            </a:r>
          </a:p>
          <a:p>
            <a:endParaRPr lang="en-US" sz="2400"/>
          </a:p>
          <a:p>
            <a:r>
              <a:rPr lang="en-US" sz="2400"/>
              <a:t>Course changes will be an online process opening one week before the first day of school. Watch the campus website for the link to this process.</a:t>
            </a:r>
          </a:p>
        </p:txBody>
      </p:sp>
    </p:spTree>
    <p:extLst>
      <p:ext uri="{BB962C8B-B14F-4D97-AF65-F5344CB8AC3E}">
        <p14:creationId xmlns:p14="http://schemas.microsoft.com/office/powerpoint/2010/main" val="137273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br>
              <a:rPr lang="en-CA"/>
            </a:br>
            <a:r>
              <a:rPr lang="en-CA" b="1" u="sng"/>
              <a:t>Alberta High School Diploma Requirements</a:t>
            </a:r>
            <a:br>
              <a:rPr lang="en-CA"/>
            </a:br>
            <a:endParaRPr lang="en-CA"/>
          </a:p>
        </p:txBody>
      </p:sp>
      <p:sp>
        <p:nvSpPr>
          <p:cNvPr id="3" name="Content Placeholder 2"/>
          <p:cNvSpPr>
            <a:spLocks noGrp="1"/>
          </p:cNvSpPr>
          <p:nvPr>
            <p:ph idx="1"/>
          </p:nvPr>
        </p:nvSpPr>
        <p:spPr>
          <a:xfrm>
            <a:off x="4309239" y="-2871"/>
            <a:ext cx="5496724" cy="6935629"/>
          </a:xfrm>
        </p:spPr>
        <p:txBody>
          <a:bodyPr vert="horz" lIns="91440" tIns="45720" rIns="91440" bIns="45720" rtlCol="0" anchor="ctr">
            <a:normAutofit/>
          </a:bodyPr>
          <a:lstStyle/>
          <a:p>
            <a:pPr>
              <a:buFontTx/>
              <a:buChar char="-"/>
            </a:pPr>
            <a:endParaRPr lang="en-CA" sz="2400"/>
          </a:p>
          <a:p>
            <a:pPr>
              <a:buFontTx/>
              <a:buChar char="-"/>
            </a:pPr>
            <a:r>
              <a:rPr lang="en-CA" sz="2400" b="1"/>
              <a:t>15 credits in English including 30-1 or 30-2</a:t>
            </a:r>
          </a:p>
          <a:p>
            <a:pPr>
              <a:buFontTx/>
              <a:buChar char="-"/>
            </a:pPr>
            <a:r>
              <a:rPr lang="en-CA" sz="2400" b="1"/>
              <a:t>15 credits in Social Studies including 30-1 or 30-2</a:t>
            </a:r>
          </a:p>
          <a:p>
            <a:pPr>
              <a:buFontTx/>
              <a:buChar char="-"/>
            </a:pPr>
            <a:r>
              <a:rPr lang="en-CA" sz="2400" b="1"/>
              <a:t>10 credits in Mathematics, at the grade 10 and 11 levels</a:t>
            </a:r>
          </a:p>
          <a:p>
            <a:pPr>
              <a:buFontTx/>
              <a:buChar char="-"/>
            </a:pPr>
            <a:r>
              <a:rPr lang="en-CA" sz="2400" b="1"/>
              <a:t>10 credits in Science, at the grade 10 and 11 levels</a:t>
            </a:r>
          </a:p>
          <a:p>
            <a:pPr>
              <a:buFontTx/>
              <a:buChar char="-"/>
            </a:pPr>
            <a:r>
              <a:rPr lang="en-CA" sz="2400" b="1"/>
              <a:t>PE 10 and CALM 20</a:t>
            </a:r>
          </a:p>
          <a:p>
            <a:pPr>
              <a:buFontTx/>
              <a:buChar char="-"/>
            </a:pPr>
            <a:r>
              <a:rPr lang="en-CA" sz="2400" b="1"/>
              <a:t>2 additional grade 12 courses that total at least 10 credits (not English or SS)</a:t>
            </a:r>
          </a:p>
          <a:p>
            <a:pPr marL="0" indent="0">
              <a:buNone/>
            </a:pPr>
            <a:r>
              <a:rPr lang="en-CA" sz="2400" b="1" i="1"/>
              <a:t>*You need a minimum of 100 credits to get an Alberta HS Diploma. </a:t>
            </a:r>
          </a:p>
          <a:p>
            <a:pPr marL="0" indent="0">
              <a:buNone/>
            </a:pPr>
            <a:endParaRPr lang="en-CA" i="1"/>
          </a:p>
        </p:txBody>
      </p:sp>
    </p:spTree>
    <p:extLst>
      <p:ext uri="{BB962C8B-B14F-4D97-AF65-F5344CB8AC3E}">
        <p14:creationId xmlns:p14="http://schemas.microsoft.com/office/powerpoint/2010/main" val="136636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36" y="242620"/>
            <a:ext cx="10058400" cy="792480"/>
          </a:xfrm>
        </p:spPr>
        <p:txBody>
          <a:bodyPr>
            <a:normAutofit/>
          </a:bodyPr>
          <a:lstStyle/>
          <a:p>
            <a:r>
              <a:rPr lang="en-CA" sz="3600">
                <a:ea typeface="+mj-lt"/>
                <a:cs typeface="+mj-lt"/>
              </a:rPr>
              <a:t>Our high school program is distinct!</a:t>
            </a:r>
          </a:p>
          <a:p>
            <a:pPr algn="ctr"/>
            <a:endParaRPr lang="en-CA" sz="3600" b="1" u="sng"/>
          </a:p>
        </p:txBody>
      </p:sp>
      <p:sp>
        <p:nvSpPr>
          <p:cNvPr id="3" name="Content Placeholder 2"/>
          <p:cNvSpPr>
            <a:spLocks noGrp="1"/>
          </p:cNvSpPr>
          <p:nvPr>
            <p:ph idx="1"/>
          </p:nvPr>
        </p:nvSpPr>
        <p:spPr>
          <a:xfrm>
            <a:off x="85259" y="825411"/>
            <a:ext cx="11843238" cy="4979644"/>
          </a:xfrm>
        </p:spPr>
        <p:txBody>
          <a:bodyPr vert="horz" lIns="91440" tIns="45720" rIns="91440" bIns="45720" rtlCol="0" anchor="t">
            <a:noAutofit/>
          </a:bodyPr>
          <a:lstStyle/>
          <a:p>
            <a:pPr>
              <a:buFont typeface="Calibri" charset="2"/>
              <a:buChar char="-"/>
            </a:pPr>
            <a:r>
              <a:rPr lang="en-CA" sz="2400"/>
              <a:t>PE in gr 11 and 12  </a:t>
            </a:r>
            <a:endParaRPr lang="en-CA" b="1"/>
          </a:p>
          <a:p>
            <a:pPr marL="0" indent="0">
              <a:buNone/>
            </a:pPr>
            <a:r>
              <a:rPr lang="en-CA" sz="2400"/>
              <a:t>-   Leadership with Character courses in grades 9, 10, 11, and 12</a:t>
            </a:r>
          </a:p>
          <a:p>
            <a:pPr marL="0" indent="0">
              <a:buNone/>
            </a:pPr>
            <a:endParaRPr lang="en-CA" sz="2400"/>
          </a:p>
          <a:p>
            <a:pPr marL="0" indent="0">
              <a:buNone/>
            </a:pPr>
            <a:r>
              <a:rPr lang="en-CA" sz="2400"/>
              <a:t>-   opportunity to select full year ELA and/or Math with a goal towards ultimately attaining a -1 level while building skills</a:t>
            </a:r>
          </a:p>
          <a:p>
            <a:pPr marL="0" indent="0">
              <a:buNone/>
            </a:pPr>
            <a:endParaRPr lang="en-CA" sz="2400"/>
          </a:p>
          <a:p>
            <a:pPr>
              <a:buFont typeface="Calibri"/>
              <a:buChar char="-"/>
            </a:pPr>
            <a:r>
              <a:rPr lang="en-CA" sz="2400"/>
              <a:t>most FFCA students complete a grade 12 Math course, at least one                 grade 12 Science, and a choice of elective(s).</a:t>
            </a:r>
          </a:p>
          <a:p>
            <a:pPr>
              <a:buFont typeface="Calibri"/>
              <a:buChar char="-"/>
            </a:pPr>
            <a:r>
              <a:rPr lang="en-CA" sz="2400">
                <a:solidFill>
                  <a:srgbClr val="262626"/>
                </a:solidFill>
              </a:rPr>
              <a:t>gr 11 students may be eligible for one spare per school year</a:t>
            </a:r>
          </a:p>
          <a:p>
            <a:pPr>
              <a:buFont typeface="Calibri"/>
              <a:buChar char="-"/>
            </a:pPr>
            <a:r>
              <a:rPr lang="en-CA" sz="2400">
                <a:solidFill>
                  <a:srgbClr val="262626"/>
                </a:solidFill>
              </a:rPr>
              <a:t>gr 12 students may be eligible for one spare per school year</a:t>
            </a:r>
          </a:p>
          <a:p>
            <a:pPr>
              <a:buFont typeface="Calibri"/>
              <a:buChar char="-"/>
            </a:pPr>
            <a:r>
              <a:rPr lang="en-CA" sz="2400"/>
              <a:t>FFCA students graduate with more than </a:t>
            </a:r>
            <a:r>
              <a:rPr lang="en-CA" sz="2400">
                <a:solidFill>
                  <a:srgbClr val="262626"/>
                </a:solidFill>
              </a:rPr>
              <a:t>100 credits.</a:t>
            </a:r>
          </a:p>
          <a:p>
            <a:pPr marL="0" indent="0" algn="ctr">
              <a:buSzPct val="114999"/>
              <a:buNone/>
            </a:pPr>
            <a:r>
              <a:rPr lang="en-CA" sz="2400" b="1">
                <a:solidFill>
                  <a:schemeClr val="tx1"/>
                </a:solidFill>
                <a:ea typeface="+mn-lt"/>
                <a:cs typeface="+mn-lt"/>
              </a:rPr>
              <a:t>Remember: FFCA is your school of choice!</a:t>
            </a:r>
          </a:p>
          <a:p>
            <a:pPr>
              <a:buSzPct val="114999"/>
              <a:buFont typeface="Calibri"/>
              <a:buChar char="-"/>
            </a:pPr>
            <a:endParaRPr lang="en-CA" b="1">
              <a:solidFill>
                <a:srgbClr val="262626"/>
              </a:solidFill>
            </a:endParaRPr>
          </a:p>
          <a:p>
            <a:pPr>
              <a:buSzPct val="114999"/>
              <a:buFont typeface="Calibri"/>
              <a:buChar char="-"/>
            </a:pPr>
            <a:endParaRPr lang="en-CA" b="1">
              <a:solidFill>
                <a:schemeClr val="tx1"/>
              </a:solidFill>
            </a:endParaRPr>
          </a:p>
        </p:txBody>
      </p:sp>
      <p:sp>
        <p:nvSpPr>
          <p:cNvPr id="4" name="Star: 10 Points 3">
            <a:extLst>
              <a:ext uri="{FF2B5EF4-FFF2-40B4-BE49-F238E27FC236}">
                <a16:creationId xmlns:a16="http://schemas.microsoft.com/office/drawing/2014/main" id="{3DC1918D-A2C5-82B1-97BB-0EF46431BA7F}"/>
              </a:ext>
            </a:extLst>
          </p:cNvPr>
          <p:cNvSpPr/>
          <p:nvPr/>
        </p:nvSpPr>
        <p:spPr>
          <a:xfrm>
            <a:off x="9362592" y="3892050"/>
            <a:ext cx="2798859" cy="3023935"/>
          </a:xfrm>
          <a:prstGeom prst="star10">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30633A-FEDF-4C96-B18B-BB59C41D8D7D}"/>
              </a:ext>
            </a:extLst>
          </p:cNvPr>
          <p:cNvSpPr txBox="1"/>
          <p:nvPr/>
        </p:nvSpPr>
        <p:spPr>
          <a:xfrm>
            <a:off x="9692135" y="4367013"/>
            <a:ext cx="218537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NEW!  PE 30 is now 3 or 5 credit!  5 credit PE can be used for many post-secondary programs!</a:t>
            </a:r>
          </a:p>
        </p:txBody>
      </p:sp>
    </p:spTree>
    <p:extLst>
      <p:ext uri="{BB962C8B-B14F-4D97-AF65-F5344CB8AC3E}">
        <p14:creationId xmlns:p14="http://schemas.microsoft.com/office/powerpoint/2010/main" val="189699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3770"/>
            <a:ext cx="10058400" cy="782516"/>
          </a:xfrm>
        </p:spPr>
        <p:txBody>
          <a:bodyPr>
            <a:normAutofit/>
          </a:bodyPr>
          <a:lstStyle/>
          <a:p>
            <a:pPr algn="ctr"/>
            <a:r>
              <a:rPr lang="en-CA" b="1" u="sng"/>
              <a:t>Prerequisites Matter!</a:t>
            </a:r>
          </a:p>
        </p:txBody>
      </p:sp>
      <p:sp>
        <p:nvSpPr>
          <p:cNvPr id="3" name="Content Placeholder 2"/>
          <p:cNvSpPr>
            <a:spLocks noGrp="1"/>
          </p:cNvSpPr>
          <p:nvPr>
            <p:ph idx="1"/>
          </p:nvPr>
        </p:nvSpPr>
        <p:spPr>
          <a:xfrm>
            <a:off x="369277" y="888136"/>
            <a:ext cx="11447585" cy="5502504"/>
          </a:xfrm>
        </p:spPr>
        <p:txBody>
          <a:bodyPr vert="horz" lIns="91440" tIns="45720" rIns="91440" bIns="45720" rtlCol="0" anchor="t">
            <a:normAutofit fontScale="92500" lnSpcReduction="20000"/>
          </a:bodyPr>
          <a:lstStyle/>
          <a:p>
            <a:pPr marL="0" indent="0" algn="ctr">
              <a:buNone/>
            </a:pPr>
            <a:r>
              <a:rPr lang="en-CA" sz="2400" b="1" i="1">
                <a:solidFill>
                  <a:srgbClr val="FFFFFF"/>
                </a:solidFill>
                <a:highlight>
                  <a:srgbClr val="800000"/>
                </a:highlight>
              </a:rPr>
              <a:t>Core courses and many elective courses require successful previous course completion with a minimum of 50%. </a:t>
            </a:r>
          </a:p>
          <a:p>
            <a:pPr marL="0" indent="0" algn="ctr">
              <a:buNone/>
            </a:pPr>
            <a:endParaRPr lang="en-CA" sz="2800" b="1" i="1">
              <a:solidFill>
                <a:srgbClr val="FFFFFF"/>
              </a:solidFill>
              <a:highlight>
                <a:srgbClr val="800000"/>
              </a:highlight>
            </a:endParaRPr>
          </a:p>
          <a:p>
            <a:pPr marL="0" indent="0" algn="ctr">
              <a:buNone/>
            </a:pPr>
            <a:r>
              <a:rPr lang="en-CA" sz="2800" b="1" i="1">
                <a:solidFill>
                  <a:srgbClr val="FFFFFF"/>
                </a:solidFill>
                <a:highlight>
                  <a:srgbClr val="800000"/>
                </a:highlight>
              </a:rPr>
              <a:t>Your FFCA teachers may recommend a heightened level of achievement. </a:t>
            </a:r>
          </a:p>
          <a:p>
            <a:pPr marL="0" indent="0">
              <a:buNone/>
            </a:pPr>
            <a:r>
              <a:rPr lang="en-CA" sz="2400" b="1" i="1"/>
              <a:t>FOR EXAMPLE:</a:t>
            </a:r>
          </a:p>
          <a:p>
            <a:pPr>
              <a:buFont typeface="Wingdings" panose="05000000000000000000" pitchFamily="2" charset="2"/>
              <a:buChar char="ü"/>
            </a:pPr>
            <a:r>
              <a:rPr lang="en-CA" sz="2400"/>
              <a:t> </a:t>
            </a:r>
            <a:r>
              <a:rPr lang="en-CA" sz="2400" b="1"/>
              <a:t>To take ELA 10-1 it is recommended that you earn 65% or more in grade 9 ELA.</a:t>
            </a:r>
          </a:p>
          <a:p>
            <a:pPr>
              <a:buFont typeface="Wingdings" panose="05000000000000000000" pitchFamily="2" charset="2"/>
              <a:buChar char="ü"/>
            </a:pPr>
            <a:r>
              <a:rPr lang="en-CA" sz="2400" b="1">
                <a:ea typeface="+mn-lt"/>
                <a:cs typeface="+mn-lt"/>
              </a:rPr>
              <a:t>To take</a:t>
            </a:r>
            <a:r>
              <a:rPr lang="en-CA" sz="2400" b="1"/>
              <a:t> Math 20-1 it is recommended that you earn greater than 70% in Math 10C.</a:t>
            </a:r>
          </a:p>
          <a:p>
            <a:pPr>
              <a:buFont typeface="Wingdings" panose="05000000000000000000" pitchFamily="2" charset="2"/>
              <a:buChar char="ü"/>
            </a:pPr>
            <a:r>
              <a:rPr lang="en-CA" sz="2400" b="1"/>
              <a:t>To take Physics 30 it is recommended that you earn greater than 65% in Physics 20 and greater than 50% in Math 20-1.</a:t>
            </a:r>
          </a:p>
          <a:p>
            <a:pPr>
              <a:buFont typeface="Wingdings" panose="05000000000000000000" pitchFamily="2" charset="2"/>
              <a:buChar char="ü"/>
            </a:pPr>
            <a:endParaRPr lang="en-CA" sz="2400" b="1"/>
          </a:p>
          <a:p>
            <a:pPr>
              <a:buFont typeface="Wingdings" panose="05000000000000000000" pitchFamily="2" charset="2"/>
              <a:buChar char="ü"/>
            </a:pPr>
            <a:endParaRPr lang="en-CA" sz="2400" b="1">
              <a:solidFill>
                <a:srgbClr val="404040"/>
              </a:solidFill>
            </a:endParaRPr>
          </a:p>
          <a:p>
            <a:pPr marL="0" indent="0" algn="ctr">
              <a:buNone/>
            </a:pPr>
            <a:r>
              <a:rPr lang="en-CA" sz="3200" b="1" i="1" u="sng">
                <a:solidFill>
                  <a:schemeClr val="bg1"/>
                </a:solidFill>
                <a:highlight>
                  <a:srgbClr val="800000"/>
                </a:highlight>
              </a:rPr>
              <a:t>Refer to the course planning worksheet in the </a:t>
            </a:r>
          </a:p>
          <a:p>
            <a:pPr marL="0" indent="0" algn="ctr">
              <a:buNone/>
            </a:pPr>
            <a:r>
              <a:rPr lang="en-CA" sz="3200" b="1" i="1" u="sng">
                <a:solidFill>
                  <a:schemeClr val="bg1"/>
                </a:solidFill>
                <a:highlight>
                  <a:srgbClr val="800000"/>
                </a:highlight>
              </a:rPr>
              <a:t>High School Planning Guide.</a:t>
            </a:r>
          </a:p>
          <a:p>
            <a:pPr marL="0" indent="0" algn="ctr">
              <a:buNone/>
            </a:pPr>
            <a:endParaRPr lang="en-CA" sz="2400"/>
          </a:p>
          <a:p>
            <a:pPr>
              <a:buFont typeface="Wingdings" panose="05000000000000000000" pitchFamily="2" charset="2"/>
              <a:buChar char="ü"/>
            </a:pPr>
            <a:endParaRPr lang="en-CA" sz="2400"/>
          </a:p>
          <a:p>
            <a:endParaRPr lang="en-CA" sz="2400"/>
          </a:p>
        </p:txBody>
      </p:sp>
    </p:spTree>
    <p:extLst>
      <p:ext uri="{BB962C8B-B14F-4D97-AF65-F5344CB8AC3E}">
        <p14:creationId xmlns:p14="http://schemas.microsoft.com/office/powerpoint/2010/main" val="151201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0770"/>
            <a:ext cx="8596668" cy="1320800"/>
          </a:xfrm>
        </p:spPr>
        <p:txBody>
          <a:bodyPr/>
          <a:lstStyle/>
          <a:p>
            <a:r>
              <a:rPr lang="en-US"/>
              <a:t>FFCA High School encourages</a:t>
            </a:r>
          </a:p>
        </p:txBody>
      </p:sp>
      <p:sp>
        <p:nvSpPr>
          <p:cNvPr id="3" name="Content Placeholder 2"/>
          <p:cNvSpPr>
            <a:spLocks noGrp="1"/>
          </p:cNvSpPr>
          <p:nvPr>
            <p:ph idx="1"/>
          </p:nvPr>
        </p:nvSpPr>
        <p:spPr>
          <a:xfrm>
            <a:off x="174127" y="1007412"/>
            <a:ext cx="9631837" cy="5724064"/>
          </a:xfrm>
        </p:spPr>
        <p:txBody>
          <a:bodyPr vert="horz" lIns="91440" tIns="45720" rIns="91440" bIns="45720" rtlCol="0" anchor="t">
            <a:normAutofit/>
          </a:bodyPr>
          <a:lstStyle/>
          <a:p>
            <a:r>
              <a:rPr lang="en-US" sz="2400"/>
              <a:t>the completion of -1 courses </a:t>
            </a:r>
          </a:p>
          <a:p>
            <a:r>
              <a:rPr lang="en-US" sz="2400"/>
              <a:t>the continuous development of skills and may include recommendations for full year (-2 and -1 course sequencing) ELA and/or full year Mathematics </a:t>
            </a:r>
          </a:p>
          <a:p>
            <a:endParaRPr lang="en-US" sz="2400"/>
          </a:p>
          <a:p>
            <a:r>
              <a:rPr lang="en-US" sz="2400"/>
              <a:t>completion of all courses to be in person.  Online or summer school completion of courses may impact future development of skills and achievement.</a:t>
            </a:r>
          </a:p>
          <a:p>
            <a:endParaRPr lang="en-US" sz="2400"/>
          </a:p>
          <a:p>
            <a:r>
              <a:rPr lang="en-US" sz="2400"/>
              <a:t>communication about intention to take online or summer school courses is also encouraged.  This can be done through course selections and through conversations with Mrs. </a:t>
            </a:r>
            <a:r>
              <a:rPr lang="en-US" sz="2400" err="1"/>
              <a:t>Anten</a:t>
            </a:r>
            <a:r>
              <a:rPr lang="en-US" sz="2400"/>
              <a:t> to ensure that all program needs are met</a:t>
            </a:r>
          </a:p>
          <a:p>
            <a:endParaRPr lang="en-US" sz="2400"/>
          </a:p>
          <a:p>
            <a:endParaRPr lang="en-US" sz="2400"/>
          </a:p>
          <a:p>
            <a:endParaRPr lang="en-US"/>
          </a:p>
        </p:txBody>
      </p:sp>
    </p:spTree>
    <p:extLst>
      <p:ext uri="{BB962C8B-B14F-4D97-AF65-F5344CB8AC3E}">
        <p14:creationId xmlns:p14="http://schemas.microsoft.com/office/powerpoint/2010/main" val="9102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879231"/>
          </a:xfrm>
        </p:spPr>
        <p:txBody>
          <a:bodyPr>
            <a:normAutofit/>
          </a:bodyPr>
          <a:lstStyle/>
          <a:p>
            <a:pPr algn="ctr"/>
            <a:r>
              <a:rPr lang="en-CA" b="1" u="sng"/>
              <a:t>Summer School &amp; Online Courses</a:t>
            </a:r>
          </a:p>
        </p:txBody>
      </p:sp>
      <p:sp>
        <p:nvSpPr>
          <p:cNvPr id="3" name="Content Placeholder 2"/>
          <p:cNvSpPr>
            <a:spLocks noGrp="1"/>
          </p:cNvSpPr>
          <p:nvPr>
            <p:ph sz="half" idx="1"/>
          </p:nvPr>
        </p:nvSpPr>
        <p:spPr>
          <a:xfrm>
            <a:off x="218536" y="879232"/>
            <a:ext cx="5972240" cy="5882054"/>
          </a:xfrm>
        </p:spPr>
        <p:txBody>
          <a:bodyPr vert="horz" lIns="91440" tIns="45720" rIns="91440" bIns="45720" rtlCol="0" anchor="t">
            <a:noAutofit/>
          </a:bodyPr>
          <a:lstStyle/>
          <a:p>
            <a:r>
              <a:rPr lang="en-US" sz="2400"/>
              <a:t>FFCA recommends that</a:t>
            </a:r>
            <a:r>
              <a:rPr lang="en-US" sz="2400" b="1"/>
              <a:t> </a:t>
            </a:r>
            <a:r>
              <a:rPr lang="en-US" sz="2400" b="1" u="sng"/>
              <a:t>summer school/online courses be used ONLY for upgrading courses previously taken</a:t>
            </a:r>
            <a:r>
              <a:rPr lang="en-US" sz="2400"/>
              <a:t>. These courses require less hours and will not prepare you as well as FFCA in person classes. </a:t>
            </a:r>
          </a:p>
          <a:p>
            <a:endParaRPr lang="en-US" sz="2400"/>
          </a:p>
          <a:p>
            <a:r>
              <a:rPr lang="en-US" sz="2400"/>
              <a:t>Note that summer school/online courses may impact eligibility for FFCA awards and scholarships.</a:t>
            </a:r>
          </a:p>
          <a:p>
            <a:r>
              <a:rPr lang="en-US" sz="2400"/>
              <a:t>CALM 20 must be taken at FFCA as it is integrated with our Leadership 15 program and is not available for retake at FFCA.</a:t>
            </a:r>
            <a:endParaRPr lang="en-CA" sz="2400"/>
          </a:p>
        </p:txBody>
      </p:sp>
      <p:sp>
        <p:nvSpPr>
          <p:cNvPr id="4" name="Content Placeholder 3"/>
          <p:cNvSpPr>
            <a:spLocks noGrp="1"/>
          </p:cNvSpPr>
          <p:nvPr>
            <p:ph sz="half" idx="2"/>
          </p:nvPr>
        </p:nvSpPr>
        <p:spPr>
          <a:xfrm>
            <a:off x="6204066" y="2031023"/>
            <a:ext cx="3812771" cy="4290646"/>
          </a:xfrm>
        </p:spPr>
        <p:txBody>
          <a:bodyPr vert="horz" lIns="91440" tIns="45720" rIns="91440" bIns="45720" rtlCol="0" anchor="t">
            <a:normAutofit/>
          </a:bodyPr>
          <a:lstStyle/>
          <a:p>
            <a:pPr marL="0" indent="0">
              <a:buNone/>
            </a:pPr>
            <a:endParaRPr lang="en-US" sz="2400"/>
          </a:p>
          <a:p>
            <a:endParaRPr lang="en-US" sz="2400"/>
          </a:p>
          <a:p>
            <a:pPr marL="0" indent="0">
              <a:buNone/>
            </a:pPr>
            <a:endParaRPr lang="en-US" sz="2400"/>
          </a:p>
          <a:p>
            <a:endParaRPr lang="en-CA" sz="2400"/>
          </a:p>
        </p:txBody>
      </p:sp>
      <p:sp>
        <p:nvSpPr>
          <p:cNvPr id="5" name="Star: 10 Points 4">
            <a:extLst>
              <a:ext uri="{FF2B5EF4-FFF2-40B4-BE49-F238E27FC236}">
                <a16:creationId xmlns:a16="http://schemas.microsoft.com/office/drawing/2014/main" id="{03B5970B-383F-E2DB-5B7A-3AD216786302}"/>
              </a:ext>
            </a:extLst>
          </p:cNvPr>
          <p:cNvSpPr/>
          <p:nvPr/>
        </p:nvSpPr>
        <p:spPr>
          <a:xfrm>
            <a:off x="5936672" y="1170709"/>
            <a:ext cx="4197925" cy="3865416"/>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221389-985E-0A60-467A-D4F1F7035839}"/>
              </a:ext>
            </a:extLst>
          </p:cNvPr>
          <p:cNvSpPr txBox="1"/>
          <p:nvPr/>
        </p:nvSpPr>
        <p:spPr>
          <a:xfrm>
            <a:off x="6326512" y="1943936"/>
            <a:ext cx="34082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0" u="none" strike="noStrike" baseline="0">
                <a:solidFill>
                  <a:schemeClr val="bg1"/>
                </a:solidFill>
                <a:latin typeface="Trebuchet MS"/>
                <a:ea typeface="Trebuchet MS"/>
                <a:cs typeface="Trebuchet MS"/>
              </a:rPr>
              <a:t>Mrs. Anten, your high school Academic Guidance Counsellor, is available to discuss</a:t>
            </a:r>
            <a:r>
              <a:rPr lang="en-US" sz="2400" b="1">
                <a:solidFill>
                  <a:schemeClr val="bg1"/>
                </a:solidFill>
                <a:latin typeface="Trebuchet MS"/>
                <a:ea typeface="Trebuchet MS"/>
                <a:cs typeface="Trebuchet MS"/>
              </a:rPr>
              <a:t> your programming plans</a:t>
            </a:r>
            <a:r>
              <a:rPr lang="en-US" sz="2400" b="1" i="0" u="none" strike="noStrike" baseline="0">
                <a:solidFill>
                  <a:schemeClr val="bg1"/>
                </a:solidFill>
                <a:latin typeface="Trebuchet MS"/>
                <a:ea typeface="Trebuchet MS"/>
                <a:cs typeface="Trebuchet MS"/>
              </a:rPr>
              <a:t>. </a:t>
            </a:r>
            <a:endParaRPr lang="en-US" b="1">
              <a:solidFill>
                <a:schemeClr val="bg1"/>
              </a:solidFill>
            </a:endParaRPr>
          </a:p>
        </p:txBody>
      </p:sp>
    </p:spTree>
    <p:extLst>
      <p:ext uri="{BB962C8B-B14F-4D97-AF65-F5344CB8AC3E}">
        <p14:creationId xmlns:p14="http://schemas.microsoft.com/office/powerpoint/2010/main" val="55023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30829"/>
          </a:xfrm>
        </p:spPr>
        <p:txBody>
          <a:bodyPr>
            <a:normAutofit/>
          </a:bodyPr>
          <a:lstStyle/>
          <a:p>
            <a:pPr algn="ctr"/>
            <a:r>
              <a:rPr lang="en-US"/>
              <a:t>Thinking about summer/online school?</a:t>
            </a:r>
            <a:br>
              <a:rPr lang="en-US"/>
            </a:br>
            <a:br>
              <a:rPr lang="en-US"/>
            </a:br>
            <a:r>
              <a:rPr lang="en-US" sz="3200"/>
              <a:t>Two FFCA students share their insights…</a:t>
            </a:r>
          </a:p>
        </p:txBody>
      </p:sp>
      <p:pic>
        <p:nvPicPr>
          <p:cNvPr id="8" name="Picture 8" descr="A picture containing clipart&#10;&#10;Description automatically generated">
            <a:extLst>
              <a:ext uri="{FF2B5EF4-FFF2-40B4-BE49-F238E27FC236}">
                <a16:creationId xmlns:a16="http://schemas.microsoft.com/office/drawing/2014/main" id="{36D61A4E-9239-4B87-8CEE-54C921BCE9DF}"/>
              </a:ext>
            </a:extLst>
          </p:cNvPr>
          <p:cNvPicPr>
            <a:picLocks noGrp="1" noChangeAspect="1"/>
          </p:cNvPicPr>
          <p:nvPr>
            <p:ph sz="half" idx="1"/>
          </p:nvPr>
        </p:nvPicPr>
        <p:blipFill>
          <a:blip r:embed="rId6"/>
          <a:stretch>
            <a:fillRect/>
          </a:stretch>
        </p:blipFill>
        <p:spPr>
          <a:xfrm>
            <a:off x="4062072" y="4012537"/>
            <a:ext cx="2857500" cy="2028825"/>
          </a:xfrm>
        </p:spPr>
      </p:pic>
      <p:sp>
        <p:nvSpPr>
          <p:cNvPr id="4" name="Content Placeholder 3"/>
          <p:cNvSpPr>
            <a:spLocks noGrp="1"/>
          </p:cNvSpPr>
          <p:nvPr>
            <p:ph sz="half" idx="2"/>
          </p:nvPr>
        </p:nvSpPr>
        <p:spPr/>
        <p:txBody>
          <a:bodyPr vert="horz" lIns="91440" tIns="45720" rIns="91440" bIns="45720" rtlCol="0" anchor="t">
            <a:normAutofit/>
          </a:bodyPr>
          <a:lstStyle/>
          <a:p>
            <a:endParaRPr lang="en-US"/>
          </a:p>
          <a:p>
            <a:pPr marL="0" indent="0">
              <a:buNone/>
            </a:pPr>
            <a:endParaRPr lang="en-US"/>
          </a:p>
          <a:p>
            <a:endParaRPr lang="en-US"/>
          </a:p>
          <a:p>
            <a:endParaRPr lang="en-US"/>
          </a:p>
        </p:txBody>
      </p:sp>
      <p:pic>
        <p:nvPicPr>
          <p:cNvPr id="6" name="Recording (3)">
            <a:hlinkClick r:id="" action="ppaction://media"/>
            <a:extLst>
              <a:ext uri="{FF2B5EF4-FFF2-40B4-BE49-F238E27FC236}">
                <a16:creationId xmlns:a16="http://schemas.microsoft.com/office/drawing/2014/main" id="{45446A76-2507-4E3E-AC11-F455D67FE4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13195" y="2523117"/>
            <a:ext cx="1242041" cy="1196548"/>
          </a:xfrm>
          <a:prstGeom prst="rect">
            <a:avLst/>
          </a:prstGeom>
        </p:spPr>
      </p:pic>
      <p:pic>
        <p:nvPicPr>
          <p:cNvPr id="7" name="Recording">
            <a:hlinkClick r:id="" action="ppaction://media"/>
            <a:extLst>
              <a:ext uri="{FF2B5EF4-FFF2-40B4-BE49-F238E27FC236}">
                <a16:creationId xmlns:a16="http://schemas.microsoft.com/office/drawing/2014/main" id="{7CE81BEB-B62D-4CF5-A509-7994EED3DEC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695993" y="2581049"/>
            <a:ext cx="1207921" cy="1196548"/>
          </a:xfrm>
          <a:prstGeom prst="rect">
            <a:avLst/>
          </a:prstGeom>
        </p:spPr>
      </p:pic>
    </p:spTree>
    <p:extLst>
      <p:ext uri="{BB962C8B-B14F-4D97-AF65-F5344CB8AC3E}">
        <p14:creationId xmlns:p14="http://schemas.microsoft.com/office/powerpoint/2010/main" val="20964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1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698"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4387"/>
            <a:ext cx="10058400" cy="556286"/>
          </a:xfrm>
        </p:spPr>
        <p:txBody>
          <a:bodyPr>
            <a:normAutofit fontScale="90000"/>
          </a:bodyPr>
          <a:lstStyle/>
          <a:p>
            <a:pPr algn="ctr"/>
            <a:r>
              <a:rPr lang="en-CA" b="1" u="sng"/>
              <a:t>Planning for Post-Secondary</a:t>
            </a:r>
          </a:p>
        </p:txBody>
      </p:sp>
      <p:sp>
        <p:nvSpPr>
          <p:cNvPr id="3" name="Content Placeholder 2"/>
          <p:cNvSpPr>
            <a:spLocks noGrp="1"/>
          </p:cNvSpPr>
          <p:nvPr>
            <p:ph idx="1"/>
          </p:nvPr>
        </p:nvSpPr>
        <p:spPr>
          <a:xfrm>
            <a:off x="10788" y="715317"/>
            <a:ext cx="9748313" cy="6054759"/>
          </a:xfrm>
        </p:spPr>
        <p:txBody>
          <a:bodyPr vert="horz" lIns="91440" tIns="45720" rIns="91440" bIns="45720" rtlCol="0" anchor="t">
            <a:normAutofit lnSpcReduction="10000"/>
          </a:bodyPr>
          <a:lstStyle/>
          <a:p>
            <a:r>
              <a:rPr lang="en-CA" sz="2200"/>
              <a:t>Students can begin researching the requirements for post-secondary entrance.  This can be done through conversations with Mrs. </a:t>
            </a:r>
            <a:r>
              <a:rPr lang="en-CA" sz="2200" err="1"/>
              <a:t>Anten</a:t>
            </a:r>
            <a:r>
              <a:rPr lang="en-CA" sz="2200"/>
              <a:t>, your grade 10 CALM class, and use of the My Blueprint Program (which you get access to in grade 10)</a:t>
            </a:r>
            <a:endParaRPr lang="en-US" sz="2200"/>
          </a:p>
          <a:p>
            <a:endParaRPr lang="en-CA" sz="2200"/>
          </a:p>
          <a:p>
            <a:r>
              <a:rPr lang="en-CA" sz="2200"/>
              <a:t>Generally, post-secondary programs in Alberta require five grade 12 courses.  Many other provinces, require six.  Therefore, it is essential to make sure you have enough courses that can be used for application.</a:t>
            </a:r>
          </a:p>
          <a:p>
            <a:pPr marL="342900" indent="-342900"/>
            <a:r>
              <a:rPr lang="en-CA" sz="2200"/>
              <a:t>Universities, for any program, require English 30-1.</a:t>
            </a:r>
          </a:p>
          <a:p>
            <a:pPr marL="342900" indent="-342900"/>
            <a:r>
              <a:rPr lang="en-CA" sz="2200"/>
              <a:t>Colleges and Technical Schools may accept English 30-2.</a:t>
            </a:r>
          </a:p>
          <a:p>
            <a:r>
              <a:rPr lang="en-CA" sz="2200"/>
              <a:t>Many post-secondary programs in Universities, Colleges, and Technical Schools accept Math 30-1 and 30-2.  It is worth looking into the requirements for the specific programs that you are considering. </a:t>
            </a:r>
          </a:p>
          <a:p>
            <a:pPr marL="342900" indent="-342900"/>
            <a:r>
              <a:rPr lang="en-CA" sz="2200"/>
              <a:t>Required averages vary with programs.</a:t>
            </a:r>
          </a:p>
          <a:p>
            <a:endParaRPr lang="en-CA" sz="2200"/>
          </a:p>
          <a:p>
            <a:pPr marL="0" indent="0" algn="ctr">
              <a:buNone/>
            </a:pPr>
            <a:r>
              <a:rPr lang="en-CA" sz="2400" b="1">
                <a:solidFill>
                  <a:schemeClr val="bg1"/>
                </a:solidFill>
                <a:highlight>
                  <a:srgbClr val="800000"/>
                </a:highlight>
              </a:rPr>
              <a:t>Our hope is for you to be prepared for all possible future plans!</a:t>
            </a:r>
            <a:endParaRPr lang="en-CA" sz="2400">
              <a:solidFill>
                <a:schemeClr val="bg1"/>
              </a:solidFill>
              <a:highlight>
                <a:srgbClr val="800000"/>
              </a:highlight>
            </a:endParaRPr>
          </a:p>
        </p:txBody>
      </p:sp>
    </p:spTree>
    <p:extLst>
      <p:ext uri="{BB962C8B-B14F-4D97-AF65-F5344CB8AC3E}">
        <p14:creationId xmlns:p14="http://schemas.microsoft.com/office/powerpoint/2010/main" val="9500297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4ccdc7b-b549-436f-b5fe-d7a9af3c526a">
      <UserInfo>
        <DisplayName>Raji Samra</DisplayName>
        <AccountId>212</AccountId>
        <AccountType/>
      </UserInfo>
      <UserInfo>
        <DisplayName>Colin Marshall</DisplayName>
        <AccountId>13</AccountId>
        <AccountType/>
      </UserInfo>
      <UserInfo>
        <DisplayName>Joshua Symonds</DisplayName>
        <AccountId>16</AccountId>
        <AccountType/>
      </UserInfo>
      <UserInfo>
        <DisplayName>Doug Lamb</DisplayName>
        <AccountId>21</AccountId>
        <AccountType/>
      </UserInfo>
      <UserInfo>
        <DisplayName>Anil Nayak</DisplayName>
        <AccountId>86</AccountId>
        <AccountType/>
      </UserInfo>
    </SharedWithUsers>
    <TaxCatchAll xmlns="b4ccdc7b-b549-436f-b5fe-d7a9af3c526a" xsi:nil="true"/>
    <lcf76f155ced4ddcb4097134ff3c332f xmlns="dd180278-189d-4a3c-b4b9-e86540d141c2">
      <Terms xmlns="http://schemas.microsoft.com/office/infopath/2007/PartnerControls"/>
    </lcf76f155ced4ddcb4097134ff3c332f>
    <MediaLengthInSeconds xmlns="dd180278-189d-4a3c-b4b9-e86540d141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5D1678D00C064D97C2C9923879F789" ma:contentTypeVersion="18" ma:contentTypeDescription="Create a new document." ma:contentTypeScope="" ma:versionID="f9fa71a0d90e20e8c05ff4ce70bbefaa">
  <xsd:schema xmlns:xsd="http://www.w3.org/2001/XMLSchema" xmlns:xs="http://www.w3.org/2001/XMLSchema" xmlns:p="http://schemas.microsoft.com/office/2006/metadata/properties" xmlns:ns2="dd180278-189d-4a3c-b4b9-e86540d141c2" xmlns:ns3="b4ccdc7b-b549-436f-b5fe-d7a9af3c526a" targetNamespace="http://schemas.microsoft.com/office/2006/metadata/properties" ma:root="true" ma:fieldsID="e7b64e848fc220888c3f2a6e1898df90" ns2:_="" ns3:_="">
    <xsd:import namespace="dd180278-189d-4a3c-b4b9-e86540d141c2"/>
    <xsd:import namespace="b4ccdc7b-b549-436f-b5fe-d7a9af3c52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80278-189d-4a3c-b4b9-e86540d14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b151c62-65f2-4a84-929e-fe174879531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cdc7b-b549-436f-b5fe-d7a9af3c526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7eafa6a-f369-42bd-95f0-844878ccbd2c}" ma:internalName="TaxCatchAll" ma:showField="CatchAllData" ma:web="b4ccdc7b-b549-436f-b5fe-d7a9af3c5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AAA6C-3E66-477C-ABF9-C5F1464F3A9F}">
  <ds:schemaRefs>
    <ds:schemaRef ds:uri="http://schemas.microsoft.com/sharepoint/v3/contenttype/forms"/>
  </ds:schemaRefs>
</ds:datastoreItem>
</file>

<file path=customXml/itemProps2.xml><?xml version="1.0" encoding="utf-8"?>
<ds:datastoreItem xmlns:ds="http://schemas.openxmlformats.org/officeDocument/2006/customXml" ds:itemID="{97780C26-8747-4091-8A59-08950D2BCD5D}">
  <ds:schemaRefs>
    <ds:schemaRef ds:uri="045fa3a9-f0a3-4f1e-8920-b4fb7e6db3e4"/>
    <ds:schemaRef ds:uri="b4ccdc7b-b549-436f-b5fe-d7a9af3c526a"/>
    <ds:schemaRef ds:uri="dd180278-189d-4a3c-b4b9-e86540d141c2"/>
    <ds:schemaRef ds:uri="f09792b2-688d-4116-a209-e57069c9e8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EB3C43-9130-460C-9D57-6B78CB9F48D4}">
  <ds:schemaRefs>
    <ds:schemaRef ds:uri="b4ccdc7b-b549-436f-b5fe-d7a9af3c526a"/>
    <ds:schemaRef ds:uri="dd180278-189d-4a3c-b4b9-e86540d141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 Course Registration FFCA North High School March 13, 2024 </vt:lpstr>
      <vt:lpstr>Grade 12s!</vt:lpstr>
      <vt:lpstr> Alberta High School Diploma Requirements </vt:lpstr>
      <vt:lpstr>Our high school program is distinct! </vt:lpstr>
      <vt:lpstr>Prerequisites Matter!</vt:lpstr>
      <vt:lpstr>FFCA High School encourages</vt:lpstr>
      <vt:lpstr>Summer School &amp; Online Courses</vt:lpstr>
      <vt:lpstr>Thinking about summer/online school?  Two FFCA students share their insights…</vt:lpstr>
      <vt:lpstr>Planning for Post-Secondary</vt:lpstr>
      <vt:lpstr>The Importance of Electives When Planning For Post-Secondary</vt:lpstr>
      <vt:lpstr>Why the change to the number of spares for grade 12?</vt:lpstr>
      <vt:lpstr>Now is your opportunity to explore the electives being offered this year!</vt:lpstr>
      <vt:lpstr>End of Course Selection Discussion Until  March 20 Advisory  **this is also when you will receive your course recommendation form</vt:lpstr>
      <vt:lpstr>Part 2 Course Registration FFCA North High  School March 20, 2023 </vt:lpstr>
      <vt:lpstr>Grade 12s!</vt:lpstr>
      <vt:lpstr>The Best Way To Predict Your Future  Is To Create It!</vt:lpstr>
      <vt:lpstr> Course Recommendations</vt:lpstr>
      <vt:lpstr>Now What???</vt:lpstr>
      <vt:lpstr>How to make your course selections best work for you!</vt:lpstr>
      <vt:lpstr>Helpful Resources </vt:lpstr>
      <vt:lpstr>Filling Your Schedule!</vt:lpstr>
      <vt:lpstr>Filling Your Schedule! Grade 12</vt:lpstr>
      <vt:lpstr>Teacher Assistant Program Work Experience for  Gr's 11 &amp; 12 -Credited Program</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Registration At FFCA High SChool</dc:title>
  <dc:creator>Susan Boyd</dc:creator>
  <cp:revision>1</cp:revision>
  <dcterms:created xsi:type="dcterms:W3CDTF">2019-02-21T15:36:51Z</dcterms:created>
  <dcterms:modified xsi:type="dcterms:W3CDTF">2024-03-08T23:00:05Z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0x010100695D1678D00C064D97C2C9923879F789</vt:lpwstr>
  </property>
  <property fmtid="{D5CDD505-2E9C-101B-9397-08002B2CF9AE}" pid="3" name="Order">
    <vt:r8>39900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